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1" r:id="rId2"/>
    <p:sldId id="331" r:id="rId3"/>
    <p:sldId id="317" r:id="rId4"/>
    <p:sldId id="316" r:id="rId5"/>
    <p:sldId id="319" r:id="rId6"/>
    <p:sldId id="320" r:id="rId7"/>
    <p:sldId id="322" r:id="rId8"/>
    <p:sldId id="286" r:id="rId9"/>
    <p:sldId id="296" r:id="rId10"/>
    <p:sldId id="298" r:id="rId11"/>
    <p:sldId id="324" r:id="rId12"/>
    <p:sldId id="325" r:id="rId13"/>
    <p:sldId id="326" r:id="rId14"/>
    <p:sldId id="327" r:id="rId15"/>
    <p:sldId id="306" r:id="rId16"/>
    <p:sldId id="329" r:id="rId17"/>
    <p:sldId id="28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E39"/>
    <a:srgbClr val="C8FCE8"/>
    <a:srgbClr val="CCFF99"/>
    <a:srgbClr val="FF0066"/>
    <a:srgbClr val="FFFF99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16" autoAdjust="0"/>
    <p:restoredTop sz="94660"/>
  </p:normalViewPr>
  <p:slideViewPr>
    <p:cSldViewPr>
      <p:cViewPr>
        <p:scale>
          <a:sx n="72" d="100"/>
          <a:sy n="72" d="100"/>
        </p:scale>
        <p:origin x="-1148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2149600898617951E-2"/>
          <c:y val="2.2046731661495476E-2"/>
          <c:w val="0.96316222584754896"/>
          <c:h val="0.85147073107202309"/>
        </c:manualLayout>
      </c:layout>
      <c:bar3DChart>
        <c:barDir val="col"/>
        <c:grouping val="standar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0651126465099728E-3"/>
                  <c:y val="-5.07932952850224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2260450586039888E-2"/>
                  <c:y val="-6.2080694237249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0651126465099728E-3"/>
                  <c:y val="-5.6436994761135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0651126465099728E-3"/>
                  <c:y val="-5.6436994761135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Лист1!$P$204:$S$204</c:f>
              <c:strCache>
                <c:ptCount val="4"/>
                <c:pt idx="0">
                  <c:v>Обще- культурный критерий</c:v>
                </c:pt>
                <c:pt idx="1">
                  <c:v>Общепрофес- сиональный критерий </c:v>
                </c:pt>
                <c:pt idx="2">
                  <c:v>Коммуни- кативный критерий</c:v>
                </c:pt>
                <c:pt idx="3">
                  <c:v>Эффективность деятельности</c:v>
                </c:pt>
              </c:strCache>
            </c:strRef>
          </c:cat>
          <c:val>
            <c:numRef>
              <c:f>Лист1!$P$205:$S$205</c:f>
              <c:numCache>
                <c:formatCode>General</c:formatCode>
                <c:ptCount val="4"/>
                <c:pt idx="0">
                  <c:v>63</c:v>
                </c:pt>
                <c:pt idx="1">
                  <c:v>24</c:v>
                </c:pt>
                <c:pt idx="2">
                  <c:v>45</c:v>
                </c:pt>
                <c:pt idx="3">
                  <c:v>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3182848"/>
        <c:axId val="142794048"/>
        <c:axId val="171592192"/>
      </c:bar3DChart>
      <c:catAx>
        <c:axId val="143182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2794048"/>
        <c:crosses val="autoZero"/>
        <c:auto val="1"/>
        <c:lblAlgn val="ctr"/>
        <c:lblOffset val="100"/>
        <c:noMultiLvlLbl val="0"/>
      </c:catAx>
      <c:valAx>
        <c:axId val="142794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3182848"/>
        <c:crosses val="autoZero"/>
        <c:crossBetween val="between"/>
      </c:valAx>
      <c:serAx>
        <c:axId val="171592192"/>
        <c:scaling>
          <c:orientation val="minMax"/>
        </c:scaling>
        <c:delete val="1"/>
        <c:axPos val="b"/>
        <c:majorTickMark val="none"/>
        <c:minorTickMark val="none"/>
        <c:tickLblPos val="nextTo"/>
        <c:crossAx val="142794048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0CFDB0-6549-458F-A031-5F1A013CD28F}" type="doc">
      <dgm:prSet loTypeId="urn:microsoft.com/office/officeart/2005/8/layout/hProcess9" loCatId="process" qsTypeId="urn:microsoft.com/office/officeart/2005/8/quickstyle/3d9" qsCatId="3D" csTypeId="urn:microsoft.com/office/officeart/2005/8/colors/colorful4" csCatId="colorful" phldr="1"/>
      <dgm:spPr/>
    </dgm:pt>
    <dgm:pt modelId="{E932FE18-434C-4501-8690-731A98C15BA3}">
      <dgm:prSet phldrT="[Текст]" custT="1"/>
      <dgm:spPr/>
      <dgm:t>
        <a:bodyPr/>
        <a:lstStyle/>
        <a:p>
          <a:r>
            <a:rPr lang="ru-RU" sz="2000" b="1" dirty="0"/>
            <a:t>1</a:t>
          </a:r>
          <a:r>
            <a:rPr lang="ru-RU" sz="2000" dirty="0"/>
            <a:t>.</a:t>
          </a:r>
          <a:r>
            <a:rPr lang="ru-RU" sz="2000" b="1" i="1" dirty="0"/>
            <a:t>Самообразование</a:t>
          </a:r>
          <a:endParaRPr lang="ru-RU" sz="2000" dirty="0"/>
        </a:p>
      </dgm:t>
    </dgm:pt>
    <dgm:pt modelId="{B92137AF-23B3-4F87-9DB9-FC525A5B0068}" type="parTrans" cxnId="{B27FCE3B-8AE6-4F68-9650-F553D3034EB8}">
      <dgm:prSet/>
      <dgm:spPr/>
      <dgm:t>
        <a:bodyPr/>
        <a:lstStyle/>
        <a:p>
          <a:endParaRPr lang="ru-RU"/>
        </a:p>
      </dgm:t>
    </dgm:pt>
    <dgm:pt modelId="{CE53DE65-09FC-4CFE-BDF9-3211E35645FB}" type="sibTrans" cxnId="{B27FCE3B-8AE6-4F68-9650-F553D3034EB8}">
      <dgm:prSet/>
      <dgm:spPr/>
      <dgm:t>
        <a:bodyPr/>
        <a:lstStyle/>
        <a:p>
          <a:endParaRPr lang="ru-RU"/>
        </a:p>
      </dgm:t>
    </dgm:pt>
    <dgm:pt modelId="{481C99D6-C1FC-496F-B36E-A71D5630F5FF}">
      <dgm:prSet phldrT="[Текст]" custT="1"/>
      <dgm:spPr/>
      <dgm:t>
        <a:bodyPr/>
        <a:lstStyle/>
        <a:p>
          <a:r>
            <a:rPr lang="ru-RU" sz="2400" b="1" dirty="0"/>
            <a:t>2</a:t>
          </a:r>
          <a:r>
            <a:rPr lang="ru-RU" sz="2400" dirty="0"/>
            <a:t>. </a:t>
          </a:r>
          <a:r>
            <a:rPr lang="ru-RU" sz="2400" b="1" i="1" dirty="0"/>
            <a:t>Деятельность педагога </a:t>
          </a:r>
          <a:endParaRPr lang="ru-RU" sz="2400" dirty="0"/>
        </a:p>
      </dgm:t>
    </dgm:pt>
    <dgm:pt modelId="{F5A002AF-E1FB-42B6-811D-AC3108E4D243}" type="parTrans" cxnId="{E05535C4-DB35-482B-AC8A-B2132401F12C}">
      <dgm:prSet/>
      <dgm:spPr/>
      <dgm:t>
        <a:bodyPr/>
        <a:lstStyle/>
        <a:p>
          <a:endParaRPr lang="ru-RU"/>
        </a:p>
      </dgm:t>
    </dgm:pt>
    <dgm:pt modelId="{0C747D42-B52D-4095-8EF9-20E84A3E19FF}" type="sibTrans" cxnId="{E05535C4-DB35-482B-AC8A-B2132401F12C}">
      <dgm:prSet/>
      <dgm:spPr/>
      <dgm:t>
        <a:bodyPr/>
        <a:lstStyle/>
        <a:p>
          <a:endParaRPr lang="ru-RU"/>
        </a:p>
      </dgm:t>
    </dgm:pt>
    <dgm:pt modelId="{4AA25C31-AD82-4D3D-9829-EDC1704479A8}">
      <dgm:prSet phldrT="[Текст]" custT="1"/>
      <dgm:spPr/>
      <dgm:t>
        <a:bodyPr/>
        <a:lstStyle/>
        <a:p>
          <a:r>
            <a:rPr lang="ru-RU" sz="2400" b="1" dirty="0"/>
            <a:t>3. </a:t>
          </a:r>
          <a:r>
            <a:rPr lang="ru-RU" sz="2400" b="1" i="1" dirty="0"/>
            <a:t>Участие в методической работе</a:t>
          </a:r>
          <a:r>
            <a:rPr lang="ru-RU" sz="2400" b="1" dirty="0"/>
            <a:t> </a:t>
          </a:r>
          <a:endParaRPr lang="ru-RU" sz="2400" dirty="0"/>
        </a:p>
      </dgm:t>
    </dgm:pt>
    <dgm:pt modelId="{B2FAA5D5-EA97-4756-92B5-BB91F3E75C3E}" type="parTrans" cxnId="{FC424BCD-9917-4590-8E96-950B3063ED2A}">
      <dgm:prSet/>
      <dgm:spPr/>
      <dgm:t>
        <a:bodyPr/>
        <a:lstStyle/>
        <a:p>
          <a:endParaRPr lang="ru-RU"/>
        </a:p>
      </dgm:t>
    </dgm:pt>
    <dgm:pt modelId="{161AEFBE-10FE-4A2B-BA4C-483A4988FB7D}" type="sibTrans" cxnId="{FC424BCD-9917-4590-8E96-950B3063ED2A}">
      <dgm:prSet/>
      <dgm:spPr/>
      <dgm:t>
        <a:bodyPr/>
        <a:lstStyle/>
        <a:p>
          <a:endParaRPr lang="ru-RU"/>
        </a:p>
      </dgm:t>
    </dgm:pt>
    <dgm:pt modelId="{5D9DB649-4A42-4DA0-9FDB-6B78DC97D4B0}" type="pres">
      <dgm:prSet presAssocID="{D00CFDB0-6549-458F-A031-5F1A013CD28F}" presName="CompostProcess" presStyleCnt="0">
        <dgm:presLayoutVars>
          <dgm:dir/>
          <dgm:resizeHandles val="exact"/>
        </dgm:presLayoutVars>
      </dgm:prSet>
      <dgm:spPr/>
    </dgm:pt>
    <dgm:pt modelId="{73A5E910-6BCC-479A-A947-0652474C539C}" type="pres">
      <dgm:prSet presAssocID="{D00CFDB0-6549-458F-A031-5F1A013CD28F}" presName="arrow" presStyleLbl="bgShp" presStyleIdx="0" presStyleCnt="1"/>
      <dgm:spPr/>
    </dgm:pt>
    <dgm:pt modelId="{F3F816D6-2AA4-46A1-9389-D39129CF1205}" type="pres">
      <dgm:prSet presAssocID="{D00CFDB0-6549-458F-A031-5F1A013CD28F}" presName="linearProcess" presStyleCnt="0"/>
      <dgm:spPr/>
    </dgm:pt>
    <dgm:pt modelId="{477211F8-39DB-4ACB-A691-64F2D28DE309}" type="pres">
      <dgm:prSet presAssocID="{E932FE18-434C-4501-8690-731A98C15BA3}" presName="textNode" presStyleLbl="node1" presStyleIdx="0" presStyleCnt="3" custLinFactX="4495" custLinFactNeighborX="100000" custLinFactNeighborY="26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D9A063-870D-40CB-8B0D-15730430F5C5}" type="pres">
      <dgm:prSet presAssocID="{CE53DE65-09FC-4CFE-BDF9-3211E35645FB}" presName="sibTrans" presStyleCnt="0"/>
      <dgm:spPr/>
    </dgm:pt>
    <dgm:pt modelId="{20E0D215-86DF-4826-83CE-814E27569251}" type="pres">
      <dgm:prSet presAssocID="{481C99D6-C1FC-496F-B36E-A71D5630F5FF}" presName="textNode" presStyleLbl="node1" presStyleIdx="1" presStyleCnt="3" custLinFactNeighborX="63756" custLinFactNeighborY="2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B66BD3-70FD-49A6-B5A1-70CA60CC5AB3}" type="pres">
      <dgm:prSet presAssocID="{0C747D42-B52D-4095-8EF9-20E84A3E19FF}" presName="sibTrans" presStyleCnt="0"/>
      <dgm:spPr/>
    </dgm:pt>
    <dgm:pt modelId="{37CFF78D-FCA7-4435-9A2C-36BE4C86F50F}" type="pres">
      <dgm:prSet presAssocID="{4AA25C31-AD82-4D3D-9829-EDC1704479A8}" presName="textNode" presStyleLbl="node1" presStyleIdx="2" presStyleCnt="3" custLinFactNeighborX="29592" custLinFactNeighborY="-54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3322D4C-3820-4B0A-A22F-4C7EDD0DB70E}" type="presOf" srcId="{4AA25C31-AD82-4D3D-9829-EDC1704479A8}" destId="{37CFF78D-FCA7-4435-9A2C-36BE4C86F50F}" srcOrd="0" destOrd="0" presId="urn:microsoft.com/office/officeart/2005/8/layout/hProcess9"/>
    <dgm:cxn modelId="{6DA03FE7-5925-425D-9164-5806E3B1E15E}" type="presOf" srcId="{481C99D6-C1FC-496F-B36E-A71D5630F5FF}" destId="{20E0D215-86DF-4826-83CE-814E27569251}" srcOrd="0" destOrd="0" presId="urn:microsoft.com/office/officeart/2005/8/layout/hProcess9"/>
    <dgm:cxn modelId="{6C75D669-DED6-4491-8576-37DAEB4FD875}" type="presOf" srcId="{E932FE18-434C-4501-8690-731A98C15BA3}" destId="{477211F8-39DB-4ACB-A691-64F2D28DE309}" srcOrd="0" destOrd="0" presId="urn:microsoft.com/office/officeart/2005/8/layout/hProcess9"/>
    <dgm:cxn modelId="{E05535C4-DB35-482B-AC8A-B2132401F12C}" srcId="{D00CFDB0-6549-458F-A031-5F1A013CD28F}" destId="{481C99D6-C1FC-496F-B36E-A71D5630F5FF}" srcOrd="1" destOrd="0" parTransId="{F5A002AF-E1FB-42B6-811D-AC3108E4D243}" sibTransId="{0C747D42-B52D-4095-8EF9-20E84A3E19FF}"/>
    <dgm:cxn modelId="{0C2AA30E-0535-401C-998B-640BA3D3DF63}" type="presOf" srcId="{D00CFDB0-6549-458F-A031-5F1A013CD28F}" destId="{5D9DB649-4A42-4DA0-9FDB-6B78DC97D4B0}" srcOrd="0" destOrd="0" presId="urn:microsoft.com/office/officeart/2005/8/layout/hProcess9"/>
    <dgm:cxn modelId="{B27FCE3B-8AE6-4F68-9650-F553D3034EB8}" srcId="{D00CFDB0-6549-458F-A031-5F1A013CD28F}" destId="{E932FE18-434C-4501-8690-731A98C15BA3}" srcOrd="0" destOrd="0" parTransId="{B92137AF-23B3-4F87-9DB9-FC525A5B0068}" sibTransId="{CE53DE65-09FC-4CFE-BDF9-3211E35645FB}"/>
    <dgm:cxn modelId="{FC424BCD-9917-4590-8E96-950B3063ED2A}" srcId="{D00CFDB0-6549-458F-A031-5F1A013CD28F}" destId="{4AA25C31-AD82-4D3D-9829-EDC1704479A8}" srcOrd="2" destOrd="0" parTransId="{B2FAA5D5-EA97-4756-92B5-BB91F3E75C3E}" sibTransId="{161AEFBE-10FE-4A2B-BA4C-483A4988FB7D}"/>
    <dgm:cxn modelId="{23A7971A-F634-4ACB-A446-321E7DF657EC}" type="presParOf" srcId="{5D9DB649-4A42-4DA0-9FDB-6B78DC97D4B0}" destId="{73A5E910-6BCC-479A-A947-0652474C539C}" srcOrd="0" destOrd="0" presId="urn:microsoft.com/office/officeart/2005/8/layout/hProcess9"/>
    <dgm:cxn modelId="{F3C8267A-AB3D-4DEE-911C-C0686A791851}" type="presParOf" srcId="{5D9DB649-4A42-4DA0-9FDB-6B78DC97D4B0}" destId="{F3F816D6-2AA4-46A1-9389-D39129CF1205}" srcOrd="1" destOrd="0" presId="urn:microsoft.com/office/officeart/2005/8/layout/hProcess9"/>
    <dgm:cxn modelId="{2A773B0B-AFFC-4460-97E6-297B523C2E5F}" type="presParOf" srcId="{F3F816D6-2AA4-46A1-9389-D39129CF1205}" destId="{477211F8-39DB-4ACB-A691-64F2D28DE309}" srcOrd="0" destOrd="0" presId="urn:microsoft.com/office/officeart/2005/8/layout/hProcess9"/>
    <dgm:cxn modelId="{3D57BFA1-994A-4535-9BA0-01A134E7C143}" type="presParOf" srcId="{F3F816D6-2AA4-46A1-9389-D39129CF1205}" destId="{47D9A063-870D-40CB-8B0D-15730430F5C5}" srcOrd="1" destOrd="0" presId="urn:microsoft.com/office/officeart/2005/8/layout/hProcess9"/>
    <dgm:cxn modelId="{B052990B-4C2C-4F19-92FB-1B5BF99D33BF}" type="presParOf" srcId="{F3F816D6-2AA4-46A1-9389-D39129CF1205}" destId="{20E0D215-86DF-4826-83CE-814E27569251}" srcOrd="2" destOrd="0" presId="urn:microsoft.com/office/officeart/2005/8/layout/hProcess9"/>
    <dgm:cxn modelId="{8DFFA79F-E6D9-459C-B5F5-8C7B0582C6A5}" type="presParOf" srcId="{F3F816D6-2AA4-46A1-9389-D39129CF1205}" destId="{E7B66BD3-70FD-49A6-B5A1-70CA60CC5AB3}" srcOrd="3" destOrd="0" presId="urn:microsoft.com/office/officeart/2005/8/layout/hProcess9"/>
    <dgm:cxn modelId="{B8469ACA-96CF-4593-B9CD-DDCBDA5E819C}" type="presParOf" srcId="{F3F816D6-2AA4-46A1-9389-D39129CF1205}" destId="{37CFF78D-FCA7-4435-9A2C-36BE4C86F50F}" srcOrd="4" destOrd="0" presId="urn:microsoft.com/office/officeart/2005/8/layout/hProcess9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1D23B41-54E8-480B-AE3F-D1DFD7483B7C}" type="doc">
      <dgm:prSet loTypeId="urn:microsoft.com/office/officeart/2008/layout/AscendingPictureAccentProcess" loCatId="process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78E7C171-7D92-47E9-9F0F-8F68012AF4B2}">
      <dgm:prSet custT="1"/>
      <dgm:spPr/>
      <dgm:t>
        <a:bodyPr/>
        <a:lstStyle/>
        <a:p>
          <a:pPr algn="ctr"/>
          <a:r>
            <a:rPr lang="ru-RU" sz="4000" b="1" dirty="0">
              <a:solidFill>
                <a:srgbClr val="002060"/>
              </a:solidFill>
            </a:rPr>
            <a:t>методическое</a:t>
          </a:r>
        </a:p>
      </dgm:t>
    </dgm:pt>
    <dgm:pt modelId="{24FF05D4-4707-4972-9324-5F2258D7CB6A}" type="parTrans" cxnId="{A90A3DF4-7B4A-4A15-89C6-ADE02DBA5658}">
      <dgm:prSet/>
      <dgm:spPr/>
      <dgm:t>
        <a:bodyPr/>
        <a:lstStyle/>
        <a:p>
          <a:endParaRPr lang="ru-RU"/>
        </a:p>
      </dgm:t>
    </dgm:pt>
    <dgm:pt modelId="{7A298211-E4EE-4926-8061-11F3F5F81DC6}" type="sibTrans" cxnId="{A90A3DF4-7B4A-4A15-89C6-ADE02DBA5658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49393AC-CA2F-4762-895E-7D7E914B4D6D}">
      <dgm:prSet custT="1"/>
      <dgm:spPr/>
      <dgm:t>
        <a:bodyPr/>
        <a:lstStyle/>
        <a:p>
          <a:pPr algn="ctr"/>
          <a:r>
            <a:rPr lang="ru-RU" sz="4000" b="1" dirty="0">
              <a:solidFill>
                <a:srgbClr val="002060"/>
              </a:solidFill>
            </a:rPr>
            <a:t>психолого-педагогическое</a:t>
          </a:r>
        </a:p>
      </dgm:t>
    </dgm:pt>
    <dgm:pt modelId="{F0A46B35-B209-4214-9846-A4275617C8C1}" type="parTrans" cxnId="{176EB4CF-AC31-4A5D-B279-40840B52E69E}">
      <dgm:prSet/>
      <dgm:spPr/>
      <dgm:t>
        <a:bodyPr/>
        <a:lstStyle/>
        <a:p>
          <a:endParaRPr lang="ru-RU"/>
        </a:p>
      </dgm:t>
    </dgm:pt>
    <dgm:pt modelId="{D5BB8B77-E7CB-4E45-BD2B-AD4F1D3F1112}" type="sibTrans" cxnId="{176EB4CF-AC31-4A5D-B279-40840B52E69E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ru-RU"/>
        </a:p>
      </dgm:t>
    </dgm:pt>
    <dgm:pt modelId="{2D0898BF-4FBF-45AD-9EDC-6CB9E2C3B627}">
      <dgm:prSet custT="1"/>
      <dgm:spPr/>
      <dgm:t>
        <a:bodyPr/>
        <a:lstStyle/>
        <a:p>
          <a:pPr algn="ctr"/>
          <a:r>
            <a:rPr lang="ru-RU" sz="4000" b="1" dirty="0">
              <a:solidFill>
                <a:srgbClr val="002060"/>
              </a:solidFill>
            </a:rPr>
            <a:t>профессиональное</a:t>
          </a:r>
        </a:p>
      </dgm:t>
    </dgm:pt>
    <dgm:pt modelId="{C0C00A22-732B-4CE6-9198-D1EF5F157A4A}" type="parTrans" cxnId="{C5CBE545-2196-47B7-B39A-722C967D8796}">
      <dgm:prSet/>
      <dgm:spPr/>
      <dgm:t>
        <a:bodyPr/>
        <a:lstStyle/>
        <a:p>
          <a:endParaRPr lang="ru-RU"/>
        </a:p>
      </dgm:t>
    </dgm:pt>
    <dgm:pt modelId="{60297512-34EF-4926-B1BB-2AE1D333CAEE}" type="sibTrans" cxnId="{C5CBE545-2196-47B7-B39A-722C967D8796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  <dgm:t>
        <a:bodyPr/>
        <a:lstStyle/>
        <a:p>
          <a:endParaRPr lang="ru-RU"/>
        </a:p>
      </dgm:t>
    </dgm:pt>
    <dgm:pt modelId="{D35522CD-52FB-491E-A990-D0E7293D9C82}" type="pres">
      <dgm:prSet presAssocID="{B1D23B41-54E8-480B-AE3F-D1DFD7483B7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B44640A2-16FD-47A3-A99E-F82E6DC2EB08}" type="pres">
      <dgm:prSet presAssocID="{B1D23B41-54E8-480B-AE3F-D1DFD7483B7C}" presName="dot1" presStyleLbl="alignNode1" presStyleIdx="0" presStyleCnt="12"/>
      <dgm:spPr/>
    </dgm:pt>
    <dgm:pt modelId="{94C18800-DBDB-4207-ACCD-AC335457CDD6}" type="pres">
      <dgm:prSet presAssocID="{B1D23B41-54E8-480B-AE3F-D1DFD7483B7C}" presName="dot2" presStyleLbl="alignNode1" presStyleIdx="1" presStyleCnt="12"/>
      <dgm:spPr/>
    </dgm:pt>
    <dgm:pt modelId="{B81B59D3-AA8B-474D-9354-CB0A7BC100B5}" type="pres">
      <dgm:prSet presAssocID="{B1D23B41-54E8-480B-AE3F-D1DFD7483B7C}" presName="dot3" presStyleLbl="alignNode1" presStyleIdx="2" presStyleCnt="12"/>
      <dgm:spPr/>
    </dgm:pt>
    <dgm:pt modelId="{0267A7AB-B742-4E81-BC0B-5F420E683473}" type="pres">
      <dgm:prSet presAssocID="{B1D23B41-54E8-480B-AE3F-D1DFD7483B7C}" presName="dot4" presStyleLbl="alignNode1" presStyleIdx="3" presStyleCnt="12"/>
      <dgm:spPr/>
    </dgm:pt>
    <dgm:pt modelId="{EE405CBE-5883-4B07-98CD-998AF20A7861}" type="pres">
      <dgm:prSet presAssocID="{B1D23B41-54E8-480B-AE3F-D1DFD7483B7C}" presName="dot5" presStyleLbl="alignNode1" presStyleIdx="4" presStyleCnt="12" custLinFactX="46088" custLinFactY="-24930" custLinFactNeighborX="100000" custLinFactNeighborY="-100000"/>
      <dgm:spPr/>
    </dgm:pt>
    <dgm:pt modelId="{7576BF4B-4A22-4BF5-932A-0E46F58C4518}" type="pres">
      <dgm:prSet presAssocID="{B1D23B41-54E8-480B-AE3F-D1DFD7483B7C}" presName="dotArrow1" presStyleLbl="alignNode1" presStyleIdx="5" presStyleCnt="12" custLinFactX="400000" custLinFactY="400000" custLinFactNeighborX="454266" custLinFactNeighborY="487135"/>
      <dgm:spPr/>
    </dgm:pt>
    <dgm:pt modelId="{2B9876F9-1C3D-4E72-9254-F219441987E1}" type="pres">
      <dgm:prSet presAssocID="{B1D23B41-54E8-480B-AE3F-D1DFD7483B7C}" presName="dotArrow2" presStyleLbl="alignNode1" presStyleIdx="6" presStyleCnt="12" custLinFactX="24041" custLinFactY="1000000" custLinFactNeighborX="100000" custLinFactNeighborY="1079332"/>
      <dgm:spPr/>
    </dgm:pt>
    <dgm:pt modelId="{39576BCE-1980-4E00-9E90-202B70E53C1F}" type="pres">
      <dgm:prSet presAssocID="{B1D23B41-54E8-480B-AE3F-D1DFD7483B7C}" presName="dotArrow3" presStyleLbl="alignNode1" presStyleIdx="7" presStyleCnt="12" custLinFactX="200000" custLinFactY="504562" custLinFactNeighborX="294494" custLinFactNeighborY="600000"/>
      <dgm:spPr/>
    </dgm:pt>
    <dgm:pt modelId="{B5830727-522E-4CF4-A058-6DD514C3A522}" type="pres">
      <dgm:prSet presAssocID="{B1D23B41-54E8-480B-AE3F-D1DFD7483B7C}" presName="dotArrow4" presStyleLbl="alignNode1" presStyleIdx="8" presStyleCnt="12" custLinFactX="259925" custLinFactY="538950" custLinFactNeighborX="300000" custLinFactNeighborY="600000"/>
      <dgm:spPr/>
    </dgm:pt>
    <dgm:pt modelId="{0D92A66B-DA1E-467F-B757-14FC5FF62DA4}" type="pres">
      <dgm:prSet presAssocID="{B1D23B41-54E8-480B-AE3F-D1DFD7483B7C}" presName="dotArrow5" presStyleLbl="alignNode1" presStyleIdx="9" presStyleCnt="12" custFlipVert="1" custScaleX="25960" custScaleY="83262" custLinFactX="100000" custLinFactY="564969" custLinFactNeighborX="120360" custLinFactNeighborY="600000"/>
      <dgm:spPr/>
    </dgm:pt>
    <dgm:pt modelId="{D1B0BE02-AC65-4E15-B851-A354FB9BDB7D}" type="pres">
      <dgm:prSet presAssocID="{B1D23B41-54E8-480B-AE3F-D1DFD7483B7C}" presName="dotArrow6" presStyleLbl="alignNode1" presStyleIdx="10" presStyleCnt="12" custLinFactX="171836" custLinFactY="869195" custLinFactNeighborX="200000" custLinFactNeighborY="900000"/>
      <dgm:spPr/>
    </dgm:pt>
    <dgm:pt modelId="{BC3403B6-827B-408A-AD9B-4B4CB50DD63B}" type="pres">
      <dgm:prSet presAssocID="{B1D23B41-54E8-480B-AE3F-D1DFD7483B7C}" presName="dotArrow7" presStyleLbl="alignNode1" presStyleIdx="11" presStyleCnt="12" custLinFactY="1124632" custLinFactNeighborX="-4128" custLinFactNeighborY="1200000"/>
      <dgm:spPr/>
    </dgm:pt>
    <dgm:pt modelId="{2DCC51D2-9974-4A66-B956-54379CC2847E}" type="pres">
      <dgm:prSet presAssocID="{78E7C171-7D92-47E9-9F0F-8F68012AF4B2}" presName="parTx1" presStyleLbl="node1" presStyleIdx="0" presStyleCnt="3" custScaleX="169596" custScaleY="135562" custLinFactNeighborX="20863" custLinFactNeighborY="-13692"/>
      <dgm:spPr/>
      <dgm:t>
        <a:bodyPr/>
        <a:lstStyle/>
        <a:p>
          <a:endParaRPr lang="ru-RU"/>
        </a:p>
      </dgm:t>
    </dgm:pt>
    <dgm:pt modelId="{30573261-609E-4BA1-BC69-0DEC7E49CD7E}" type="pres">
      <dgm:prSet presAssocID="{7A298211-E4EE-4926-8061-11F3F5F81DC6}" presName="picture1" presStyleCnt="0"/>
      <dgm:spPr/>
    </dgm:pt>
    <dgm:pt modelId="{A0FD7E87-CCB6-4A96-A44E-9F9EB588E2CC}" type="pres">
      <dgm:prSet presAssocID="{7A298211-E4EE-4926-8061-11F3F5F81DC6}" presName="imageRepeatNode" presStyleLbl="fgImgPlace1" presStyleIdx="0" presStyleCnt="3" custLinFactNeighborX="-8302" custLinFactNeighborY="14143"/>
      <dgm:spPr/>
      <dgm:t>
        <a:bodyPr/>
        <a:lstStyle/>
        <a:p>
          <a:endParaRPr lang="ru-RU"/>
        </a:p>
      </dgm:t>
    </dgm:pt>
    <dgm:pt modelId="{18CB886B-A142-41DF-AA5D-D2238BB0F21A}" type="pres">
      <dgm:prSet presAssocID="{B49393AC-CA2F-4762-895E-7D7E914B4D6D}" presName="parTx2" presStyleLbl="node1" presStyleIdx="1" presStyleCnt="3" custScaleX="179727" custScaleY="146957" custLinFactNeighborX="3979" custLinFactNeighborY="-38906"/>
      <dgm:spPr/>
      <dgm:t>
        <a:bodyPr/>
        <a:lstStyle/>
        <a:p>
          <a:endParaRPr lang="ru-RU"/>
        </a:p>
      </dgm:t>
    </dgm:pt>
    <dgm:pt modelId="{F02862A4-21C6-4E57-BFCA-BBC0EBFAB392}" type="pres">
      <dgm:prSet presAssocID="{D5BB8B77-E7CB-4E45-BD2B-AD4F1D3F1112}" presName="picture2" presStyleCnt="0"/>
      <dgm:spPr/>
    </dgm:pt>
    <dgm:pt modelId="{924661B4-BB0D-4E1F-AEBA-F9DA1FE7BAAE}" type="pres">
      <dgm:prSet presAssocID="{D5BB8B77-E7CB-4E45-BD2B-AD4F1D3F1112}" presName="imageRepeatNode" presStyleLbl="fgImgPlace1" presStyleIdx="1" presStyleCnt="3" custLinFactNeighborX="-62221" custLinFactNeighborY="4400"/>
      <dgm:spPr/>
      <dgm:t>
        <a:bodyPr/>
        <a:lstStyle/>
        <a:p>
          <a:endParaRPr lang="ru-RU"/>
        </a:p>
      </dgm:t>
    </dgm:pt>
    <dgm:pt modelId="{A67038B4-CDE8-4875-8E77-777C4B5B709E}" type="pres">
      <dgm:prSet presAssocID="{2D0898BF-4FBF-45AD-9EDC-6CB9E2C3B627}" presName="parTx3" presStyleLbl="node1" presStyleIdx="2" presStyleCnt="3" custScaleX="146339" custScaleY="141315"/>
      <dgm:spPr/>
      <dgm:t>
        <a:bodyPr/>
        <a:lstStyle/>
        <a:p>
          <a:endParaRPr lang="ru-RU"/>
        </a:p>
      </dgm:t>
    </dgm:pt>
    <dgm:pt modelId="{3EF66F26-C738-49E1-B8C0-26ABFD002AE4}" type="pres">
      <dgm:prSet presAssocID="{60297512-34EF-4926-B1BB-2AE1D333CAEE}" presName="picture3" presStyleCnt="0"/>
      <dgm:spPr/>
    </dgm:pt>
    <dgm:pt modelId="{37AA3F64-0A92-492F-B588-D8214B2E72C3}" type="pres">
      <dgm:prSet presAssocID="{60297512-34EF-4926-B1BB-2AE1D333CAEE}" presName="imageRepeatNode" presStyleLbl="fgImgPlace1" presStyleIdx="2" presStyleCnt="3" custLinFactNeighborX="-44796" custLinFactNeighborY="16899"/>
      <dgm:spPr/>
      <dgm:t>
        <a:bodyPr/>
        <a:lstStyle/>
        <a:p>
          <a:endParaRPr lang="ru-RU"/>
        </a:p>
      </dgm:t>
    </dgm:pt>
  </dgm:ptLst>
  <dgm:cxnLst>
    <dgm:cxn modelId="{622D4208-4E27-47DC-92A2-AD258F3B6AE3}" type="presOf" srcId="{7A298211-E4EE-4926-8061-11F3F5F81DC6}" destId="{A0FD7E87-CCB6-4A96-A44E-9F9EB588E2CC}" srcOrd="0" destOrd="0" presId="urn:microsoft.com/office/officeart/2008/layout/AscendingPictureAccentProcess"/>
    <dgm:cxn modelId="{85840019-5D91-4670-B7A1-AD8C32630859}" type="presOf" srcId="{B1D23B41-54E8-480B-AE3F-D1DFD7483B7C}" destId="{D35522CD-52FB-491E-A990-D0E7293D9C82}" srcOrd="0" destOrd="0" presId="urn:microsoft.com/office/officeart/2008/layout/AscendingPictureAccentProcess"/>
    <dgm:cxn modelId="{AB6AC63A-2BEF-4509-93C3-AEC1D6AA8B23}" type="presOf" srcId="{D5BB8B77-E7CB-4E45-BD2B-AD4F1D3F1112}" destId="{924661B4-BB0D-4E1F-AEBA-F9DA1FE7BAAE}" srcOrd="0" destOrd="0" presId="urn:microsoft.com/office/officeart/2008/layout/AscendingPictureAccentProcess"/>
    <dgm:cxn modelId="{C5CBE545-2196-47B7-B39A-722C967D8796}" srcId="{B1D23B41-54E8-480B-AE3F-D1DFD7483B7C}" destId="{2D0898BF-4FBF-45AD-9EDC-6CB9E2C3B627}" srcOrd="2" destOrd="0" parTransId="{C0C00A22-732B-4CE6-9198-D1EF5F157A4A}" sibTransId="{60297512-34EF-4926-B1BB-2AE1D333CAEE}"/>
    <dgm:cxn modelId="{32BF9BFF-9E2A-497E-AD99-DF96803C0AA0}" type="presOf" srcId="{B49393AC-CA2F-4762-895E-7D7E914B4D6D}" destId="{18CB886B-A142-41DF-AA5D-D2238BB0F21A}" srcOrd="0" destOrd="0" presId="urn:microsoft.com/office/officeart/2008/layout/AscendingPictureAccentProcess"/>
    <dgm:cxn modelId="{A90A3DF4-7B4A-4A15-89C6-ADE02DBA5658}" srcId="{B1D23B41-54E8-480B-AE3F-D1DFD7483B7C}" destId="{78E7C171-7D92-47E9-9F0F-8F68012AF4B2}" srcOrd="0" destOrd="0" parTransId="{24FF05D4-4707-4972-9324-5F2258D7CB6A}" sibTransId="{7A298211-E4EE-4926-8061-11F3F5F81DC6}"/>
    <dgm:cxn modelId="{8F866258-624C-4C92-A82F-FF896E702737}" type="presOf" srcId="{60297512-34EF-4926-B1BB-2AE1D333CAEE}" destId="{37AA3F64-0A92-492F-B588-D8214B2E72C3}" srcOrd="0" destOrd="0" presId="urn:microsoft.com/office/officeart/2008/layout/AscendingPictureAccentProcess"/>
    <dgm:cxn modelId="{176EB4CF-AC31-4A5D-B279-40840B52E69E}" srcId="{B1D23B41-54E8-480B-AE3F-D1DFD7483B7C}" destId="{B49393AC-CA2F-4762-895E-7D7E914B4D6D}" srcOrd="1" destOrd="0" parTransId="{F0A46B35-B209-4214-9846-A4275617C8C1}" sibTransId="{D5BB8B77-E7CB-4E45-BD2B-AD4F1D3F1112}"/>
    <dgm:cxn modelId="{4BC998AB-6CEB-4E16-A6A5-62FB60AAE221}" type="presOf" srcId="{2D0898BF-4FBF-45AD-9EDC-6CB9E2C3B627}" destId="{A67038B4-CDE8-4875-8E77-777C4B5B709E}" srcOrd="0" destOrd="0" presId="urn:microsoft.com/office/officeart/2008/layout/AscendingPictureAccentProcess"/>
    <dgm:cxn modelId="{4801F295-B150-4B86-928F-02CEE71DC0FC}" type="presOf" srcId="{78E7C171-7D92-47E9-9F0F-8F68012AF4B2}" destId="{2DCC51D2-9974-4A66-B956-54379CC2847E}" srcOrd="0" destOrd="0" presId="urn:microsoft.com/office/officeart/2008/layout/AscendingPictureAccentProcess"/>
    <dgm:cxn modelId="{7E857CF0-1E4C-4CB4-A245-6624B31CEDAE}" type="presParOf" srcId="{D35522CD-52FB-491E-A990-D0E7293D9C82}" destId="{B44640A2-16FD-47A3-A99E-F82E6DC2EB08}" srcOrd="0" destOrd="0" presId="urn:microsoft.com/office/officeart/2008/layout/AscendingPictureAccentProcess"/>
    <dgm:cxn modelId="{3E26EDEF-A45B-4ED4-B03B-A2AEB4913740}" type="presParOf" srcId="{D35522CD-52FB-491E-A990-D0E7293D9C82}" destId="{94C18800-DBDB-4207-ACCD-AC335457CDD6}" srcOrd="1" destOrd="0" presId="urn:microsoft.com/office/officeart/2008/layout/AscendingPictureAccentProcess"/>
    <dgm:cxn modelId="{D1882A7D-3C88-490F-B8AD-DADE979574AE}" type="presParOf" srcId="{D35522CD-52FB-491E-A990-D0E7293D9C82}" destId="{B81B59D3-AA8B-474D-9354-CB0A7BC100B5}" srcOrd="2" destOrd="0" presId="urn:microsoft.com/office/officeart/2008/layout/AscendingPictureAccentProcess"/>
    <dgm:cxn modelId="{689B8532-8862-4454-B312-9AADC80D9C08}" type="presParOf" srcId="{D35522CD-52FB-491E-A990-D0E7293D9C82}" destId="{0267A7AB-B742-4E81-BC0B-5F420E683473}" srcOrd="3" destOrd="0" presId="urn:microsoft.com/office/officeart/2008/layout/AscendingPictureAccentProcess"/>
    <dgm:cxn modelId="{45345992-A302-43B8-A2C1-4D7B216F983B}" type="presParOf" srcId="{D35522CD-52FB-491E-A990-D0E7293D9C82}" destId="{EE405CBE-5883-4B07-98CD-998AF20A7861}" srcOrd="4" destOrd="0" presId="urn:microsoft.com/office/officeart/2008/layout/AscendingPictureAccentProcess"/>
    <dgm:cxn modelId="{E0004267-0EA7-4E42-A8C8-D8D63368BACE}" type="presParOf" srcId="{D35522CD-52FB-491E-A990-D0E7293D9C82}" destId="{7576BF4B-4A22-4BF5-932A-0E46F58C4518}" srcOrd="5" destOrd="0" presId="urn:microsoft.com/office/officeart/2008/layout/AscendingPictureAccentProcess"/>
    <dgm:cxn modelId="{A732B0F0-E43E-4530-A777-8DFB53D278CA}" type="presParOf" srcId="{D35522CD-52FB-491E-A990-D0E7293D9C82}" destId="{2B9876F9-1C3D-4E72-9254-F219441987E1}" srcOrd="6" destOrd="0" presId="urn:microsoft.com/office/officeart/2008/layout/AscendingPictureAccentProcess"/>
    <dgm:cxn modelId="{BD87B354-DA15-4C60-A2B1-43A057C1DC52}" type="presParOf" srcId="{D35522CD-52FB-491E-A990-D0E7293D9C82}" destId="{39576BCE-1980-4E00-9E90-202B70E53C1F}" srcOrd="7" destOrd="0" presId="urn:microsoft.com/office/officeart/2008/layout/AscendingPictureAccentProcess"/>
    <dgm:cxn modelId="{DCFF6156-0A89-493C-938D-79822A89DEDA}" type="presParOf" srcId="{D35522CD-52FB-491E-A990-D0E7293D9C82}" destId="{B5830727-522E-4CF4-A058-6DD514C3A522}" srcOrd="8" destOrd="0" presId="urn:microsoft.com/office/officeart/2008/layout/AscendingPictureAccentProcess"/>
    <dgm:cxn modelId="{01DAE570-E132-4EC4-A1B4-EEFD6C83258F}" type="presParOf" srcId="{D35522CD-52FB-491E-A990-D0E7293D9C82}" destId="{0D92A66B-DA1E-467F-B757-14FC5FF62DA4}" srcOrd="9" destOrd="0" presId="urn:microsoft.com/office/officeart/2008/layout/AscendingPictureAccentProcess"/>
    <dgm:cxn modelId="{08075E0C-93D6-4C69-A98D-A232EFF5AE50}" type="presParOf" srcId="{D35522CD-52FB-491E-A990-D0E7293D9C82}" destId="{D1B0BE02-AC65-4E15-B851-A354FB9BDB7D}" srcOrd="10" destOrd="0" presId="urn:microsoft.com/office/officeart/2008/layout/AscendingPictureAccentProcess"/>
    <dgm:cxn modelId="{15377262-A9AB-49DA-9D0C-6C7C0A59BF5C}" type="presParOf" srcId="{D35522CD-52FB-491E-A990-D0E7293D9C82}" destId="{BC3403B6-827B-408A-AD9B-4B4CB50DD63B}" srcOrd="11" destOrd="0" presId="urn:microsoft.com/office/officeart/2008/layout/AscendingPictureAccentProcess"/>
    <dgm:cxn modelId="{EE1A41D9-CBE7-466F-8571-6A01A5A0D841}" type="presParOf" srcId="{D35522CD-52FB-491E-A990-D0E7293D9C82}" destId="{2DCC51D2-9974-4A66-B956-54379CC2847E}" srcOrd="12" destOrd="0" presId="urn:microsoft.com/office/officeart/2008/layout/AscendingPictureAccentProcess"/>
    <dgm:cxn modelId="{430B9052-9CF2-4565-BA23-6FEC2401C4AD}" type="presParOf" srcId="{D35522CD-52FB-491E-A990-D0E7293D9C82}" destId="{30573261-609E-4BA1-BC69-0DEC7E49CD7E}" srcOrd="13" destOrd="0" presId="urn:microsoft.com/office/officeart/2008/layout/AscendingPictureAccentProcess"/>
    <dgm:cxn modelId="{163FDF13-57C7-49AA-A026-AF0C44D77ECE}" type="presParOf" srcId="{30573261-609E-4BA1-BC69-0DEC7E49CD7E}" destId="{A0FD7E87-CCB6-4A96-A44E-9F9EB588E2CC}" srcOrd="0" destOrd="0" presId="urn:microsoft.com/office/officeart/2008/layout/AscendingPictureAccentProcess"/>
    <dgm:cxn modelId="{B9287F4B-7AA6-4AF4-A92E-11F59DC36E43}" type="presParOf" srcId="{D35522CD-52FB-491E-A990-D0E7293D9C82}" destId="{18CB886B-A142-41DF-AA5D-D2238BB0F21A}" srcOrd="14" destOrd="0" presId="urn:microsoft.com/office/officeart/2008/layout/AscendingPictureAccentProcess"/>
    <dgm:cxn modelId="{4DF0D789-B2C7-443A-BE83-2175F15FA244}" type="presParOf" srcId="{D35522CD-52FB-491E-A990-D0E7293D9C82}" destId="{F02862A4-21C6-4E57-BFCA-BBC0EBFAB392}" srcOrd="15" destOrd="0" presId="urn:microsoft.com/office/officeart/2008/layout/AscendingPictureAccentProcess"/>
    <dgm:cxn modelId="{54424A96-61E4-437C-B993-7C5FFFEF7F53}" type="presParOf" srcId="{F02862A4-21C6-4E57-BFCA-BBC0EBFAB392}" destId="{924661B4-BB0D-4E1F-AEBA-F9DA1FE7BAAE}" srcOrd="0" destOrd="0" presId="urn:microsoft.com/office/officeart/2008/layout/AscendingPictureAccentProcess"/>
    <dgm:cxn modelId="{DE262DBC-EDD5-4E84-A6B9-024699BF4E96}" type="presParOf" srcId="{D35522CD-52FB-491E-A990-D0E7293D9C82}" destId="{A67038B4-CDE8-4875-8E77-777C4B5B709E}" srcOrd="16" destOrd="0" presId="urn:microsoft.com/office/officeart/2008/layout/AscendingPictureAccentProcess"/>
    <dgm:cxn modelId="{C9B5D12D-B5E9-4CCD-887F-908344059C43}" type="presParOf" srcId="{D35522CD-52FB-491E-A990-D0E7293D9C82}" destId="{3EF66F26-C738-49E1-B8C0-26ABFD002AE4}" srcOrd="17" destOrd="0" presId="urn:microsoft.com/office/officeart/2008/layout/AscendingPictureAccentProcess"/>
    <dgm:cxn modelId="{1E72FD4E-4A91-442A-AD42-B34F9D4F16D8}" type="presParOf" srcId="{3EF66F26-C738-49E1-B8C0-26ABFD002AE4}" destId="{37AA3F64-0A92-492F-B588-D8214B2E72C3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A5E910-6BCC-479A-A947-0652474C539C}">
      <dsp:nvSpPr>
        <dsp:cNvPr id="0" name=""/>
        <dsp:cNvSpPr/>
      </dsp:nvSpPr>
      <dsp:spPr>
        <a:xfrm>
          <a:off x="723680" y="0"/>
          <a:ext cx="8201711" cy="5536135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7211F8-39DB-4ACB-A691-64F2D28DE309}">
      <dsp:nvSpPr>
        <dsp:cNvPr id="0" name=""/>
        <dsp:cNvSpPr/>
      </dsp:nvSpPr>
      <dsp:spPr>
        <a:xfrm>
          <a:off x="612571" y="1719700"/>
          <a:ext cx="2894721" cy="221445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  <a:sp3d extrusionH="28000" prstMaterial="matte"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1</a:t>
          </a:r>
          <a:r>
            <a:rPr lang="ru-RU" sz="2000" kern="1200" dirty="0"/>
            <a:t>.</a:t>
          </a:r>
          <a:r>
            <a:rPr lang="ru-RU" sz="2000" b="1" i="1" kern="1200" dirty="0"/>
            <a:t>Самообразование</a:t>
          </a:r>
          <a:endParaRPr lang="ru-RU" sz="2000" kern="1200" dirty="0"/>
        </a:p>
      </dsp:txBody>
      <dsp:txXfrm>
        <a:off x="720672" y="1827801"/>
        <a:ext cx="2678519" cy="1998252"/>
      </dsp:txXfrm>
    </dsp:sp>
    <dsp:sp modelId="{20E0D215-86DF-4826-83CE-814E27569251}">
      <dsp:nvSpPr>
        <dsp:cNvPr id="0" name=""/>
        <dsp:cNvSpPr/>
      </dsp:nvSpPr>
      <dsp:spPr>
        <a:xfrm>
          <a:off x="3684768" y="1665491"/>
          <a:ext cx="2894721" cy="2214454"/>
        </a:xfrm>
        <a:prstGeom prst="round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  <a:sp3d extrusionH="28000" prstMaterial="matte"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/>
            <a:t>2</a:t>
          </a:r>
          <a:r>
            <a:rPr lang="ru-RU" sz="2400" kern="1200" dirty="0"/>
            <a:t>. </a:t>
          </a:r>
          <a:r>
            <a:rPr lang="ru-RU" sz="2400" b="1" i="1" kern="1200" dirty="0"/>
            <a:t>Деятельность педагога </a:t>
          </a:r>
          <a:endParaRPr lang="ru-RU" sz="2400" kern="1200" dirty="0"/>
        </a:p>
      </dsp:txBody>
      <dsp:txXfrm>
        <a:off x="3792869" y="1773592"/>
        <a:ext cx="2678519" cy="1998252"/>
      </dsp:txXfrm>
    </dsp:sp>
    <dsp:sp modelId="{37CFF78D-FCA7-4435-9A2C-36BE4C86F50F}">
      <dsp:nvSpPr>
        <dsp:cNvPr id="0" name=""/>
        <dsp:cNvSpPr/>
      </dsp:nvSpPr>
      <dsp:spPr>
        <a:xfrm>
          <a:off x="6754350" y="1541105"/>
          <a:ext cx="2894721" cy="2214454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  <a:sp3d extrusionH="28000" prstMaterial="matte"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/>
            <a:t>3. </a:t>
          </a:r>
          <a:r>
            <a:rPr lang="ru-RU" sz="2400" b="1" i="1" kern="1200" dirty="0"/>
            <a:t>Участие в методической работе</a:t>
          </a:r>
          <a:r>
            <a:rPr lang="ru-RU" sz="2400" b="1" kern="1200" dirty="0"/>
            <a:t> </a:t>
          </a:r>
          <a:endParaRPr lang="ru-RU" sz="2400" kern="1200" dirty="0"/>
        </a:p>
      </dsp:txBody>
      <dsp:txXfrm>
        <a:off x="6862451" y="1649206"/>
        <a:ext cx="2678519" cy="19982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chemeClr val="accent3">
                <a:lumMod val="60000"/>
                <a:lumOff val="4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8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928670"/>
            <a:ext cx="8215370" cy="3046988"/>
          </a:xfrm>
          <a:prstGeom prst="rect">
            <a:avLst/>
          </a:prstGeom>
          <a:gradFill>
            <a:gsLst>
              <a:gs pos="0">
                <a:srgbClr val="C8FCE8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Влияние тьюторских технологий на развитие профессионализма педагогических кадров </a:t>
            </a:r>
            <a:endParaRPr lang="ru-RU" sz="4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C0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714876" y="5214950"/>
            <a:ext cx="4143404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Кабышева Валентина Ивановна,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заместитель директора по УВР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МАОУ «Гимназия города Юрги»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r"/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204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27"/>
          <p:cNvGrpSpPr>
            <a:grpSpLocks/>
          </p:cNvGrpSpPr>
          <p:nvPr/>
        </p:nvGrpSpPr>
        <p:grpSpPr bwMode="auto">
          <a:xfrm>
            <a:off x="5225759" y="1135323"/>
            <a:ext cx="3816424" cy="1296144"/>
            <a:chOff x="5804462" y="1383804"/>
            <a:chExt cx="3704697" cy="879793"/>
          </a:xfrm>
        </p:grpSpPr>
        <p:sp>
          <p:nvSpPr>
            <p:cNvPr id="11313" name="Freeform 18"/>
            <p:cNvSpPr>
              <a:spLocks/>
            </p:cNvSpPr>
            <p:nvPr/>
          </p:nvSpPr>
          <p:spPr bwMode="gray">
            <a:xfrm>
              <a:off x="5804462" y="1383807"/>
              <a:ext cx="3704697" cy="562870"/>
            </a:xfrm>
            <a:custGeom>
              <a:avLst/>
              <a:gdLst>
                <a:gd name="T0" fmla="*/ 2147483647 w 1786"/>
                <a:gd name="T1" fmla="*/ 2147483647 h 284"/>
                <a:gd name="T2" fmla="*/ 0 w 1786"/>
                <a:gd name="T3" fmla="*/ 2147483647 h 284"/>
                <a:gd name="T4" fmla="*/ 2147483647 w 1786"/>
                <a:gd name="T5" fmla="*/ 0 h 284"/>
                <a:gd name="T6" fmla="*/ 2147483647 w 1786"/>
                <a:gd name="T7" fmla="*/ 0 h 284"/>
                <a:gd name="T8" fmla="*/ 2147483647 w 1786"/>
                <a:gd name="T9" fmla="*/ 2147483647 h 2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86"/>
                <a:gd name="T16" fmla="*/ 0 h 284"/>
                <a:gd name="T17" fmla="*/ 1786 w 1786"/>
                <a:gd name="T18" fmla="*/ 284 h 2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86" h="284">
                  <a:moveTo>
                    <a:pt x="1478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1786" y="0"/>
                  </a:lnTo>
                  <a:lnTo>
                    <a:pt x="1478" y="284"/>
                  </a:lnTo>
                  <a:close/>
                </a:path>
              </a:pathLst>
            </a:custGeom>
            <a:solidFill>
              <a:srgbClr val="00B050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1314" name="Freeform 17"/>
            <p:cNvSpPr>
              <a:spLocks/>
            </p:cNvSpPr>
            <p:nvPr/>
          </p:nvSpPr>
          <p:spPr bwMode="gray">
            <a:xfrm>
              <a:off x="8859353" y="1383804"/>
              <a:ext cx="638559" cy="879793"/>
            </a:xfrm>
            <a:custGeom>
              <a:avLst/>
              <a:gdLst>
                <a:gd name="T0" fmla="*/ 2147483647 w 308"/>
                <a:gd name="T1" fmla="*/ 2147483647 h 444"/>
                <a:gd name="T2" fmla="*/ 0 w 308"/>
                <a:gd name="T3" fmla="*/ 2147483647 h 444"/>
                <a:gd name="T4" fmla="*/ 0 w 308"/>
                <a:gd name="T5" fmla="*/ 2147483647 h 444"/>
                <a:gd name="T6" fmla="*/ 2147483647 w 308"/>
                <a:gd name="T7" fmla="*/ 0 h 444"/>
                <a:gd name="T8" fmla="*/ 2147483647 w 308"/>
                <a:gd name="T9" fmla="*/ 2147483647 h 4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8"/>
                <a:gd name="T16" fmla="*/ 0 h 444"/>
                <a:gd name="T17" fmla="*/ 308 w 308"/>
                <a:gd name="T18" fmla="*/ 444 h 4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8" h="444">
                  <a:moveTo>
                    <a:pt x="308" y="120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0"/>
                  </a:lnTo>
                  <a:close/>
                </a:path>
              </a:pathLst>
            </a:custGeom>
            <a:gradFill rotWithShape="1">
              <a:gsLst>
                <a:gs pos="0">
                  <a:srgbClr val="006D2A"/>
                </a:gs>
                <a:gs pos="50000">
                  <a:srgbClr val="009E41"/>
                </a:gs>
                <a:gs pos="100000">
                  <a:srgbClr val="00BD4F"/>
                </a:gs>
              </a:gsLst>
              <a:lin ang="8100000" scaled="1"/>
            </a:gra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1315" name="Rectangle 25"/>
            <p:cNvSpPr>
              <a:spLocks noChangeArrowheads="1"/>
            </p:cNvSpPr>
            <p:nvPr/>
          </p:nvSpPr>
          <p:spPr bwMode="gray">
            <a:xfrm>
              <a:off x="5830966" y="1942056"/>
              <a:ext cx="3066138" cy="316924"/>
            </a:xfrm>
            <a:prstGeom prst="rect">
              <a:avLst/>
            </a:prstGeom>
            <a:gradFill rotWithShape="1">
              <a:gsLst>
                <a:gs pos="0">
                  <a:srgbClr val="006D2A"/>
                </a:gs>
                <a:gs pos="50000">
                  <a:srgbClr val="009E41"/>
                </a:gs>
                <a:gs pos="100000">
                  <a:srgbClr val="00BD4F"/>
                </a:gs>
              </a:gsLst>
              <a:lin ang="135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600" b="1">
                <a:solidFill>
                  <a:srgbClr val="FFFFFF"/>
                </a:solidFill>
                <a:latin typeface="Verdana" pitchFamily="34" charset="0"/>
              </a:endParaRPr>
            </a:p>
          </p:txBody>
        </p:sp>
      </p:grpSp>
      <p:grpSp>
        <p:nvGrpSpPr>
          <p:cNvPr id="3" name="Группа 124"/>
          <p:cNvGrpSpPr>
            <a:grpSpLocks/>
          </p:cNvGrpSpPr>
          <p:nvPr/>
        </p:nvGrpSpPr>
        <p:grpSpPr bwMode="auto">
          <a:xfrm>
            <a:off x="350771" y="5469559"/>
            <a:ext cx="5225381" cy="1294577"/>
            <a:chOff x="2438400" y="5444807"/>
            <a:chExt cx="5127567" cy="903596"/>
          </a:xfrm>
        </p:grpSpPr>
        <p:grpSp>
          <p:nvGrpSpPr>
            <p:cNvPr id="4" name="Группа 120"/>
            <p:cNvGrpSpPr>
              <a:grpSpLocks/>
            </p:cNvGrpSpPr>
            <p:nvPr/>
          </p:nvGrpSpPr>
          <p:grpSpPr bwMode="auto">
            <a:xfrm>
              <a:off x="2438400" y="5444807"/>
              <a:ext cx="4829244" cy="903596"/>
              <a:chOff x="2621405" y="5216207"/>
              <a:chExt cx="4524444" cy="903596"/>
            </a:xfrm>
          </p:grpSpPr>
          <p:sp>
            <p:nvSpPr>
              <p:cNvPr id="107" name="Freeform 22"/>
              <p:cNvSpPr>
                <a:spLocks/>
              </p:cNvSpPr>
              <p:nvPr/>
            </p:nvSpPr>
            <p:spPr bwMode="gray">
              <a:xfrm>
                <a:off x="6505531" y="5216207"/>
                <a:ext cx="640318" cy="879793"/>
              </a:xfrm>
              <a:custGeom>
                <a:avLst/>
                <a:gdLst/>
                <a:ahLst/>
                <a:cxnLst>
                  <a:cxn ang="0">
                    <a:pos x="308" y="122"/>
                  </a:cxn>
                  <a:cxn ang="0">
                    <a:pos x="0" y="444"/>
                  </a:cxn>
                  <a:cxn ang="0">
                    <a:pos x="0" y="286"/>
                  </a:cxn>
                  <a:cxn ang="0">
                    <a:pos x="308" y="0"/>
                  </a:cxn>
                  <a:cxn ang="0">
                    <a:pos x="308" y="122"/>
                  </a:cxn>
                </a:cxnLst>
                <a:rect l="0" t="0" r="r" b="b"/>
                <a:pathLst>
                  <a:path w="308" h="444">
                    <a:moveTo>
                      <a:pt x="308" y="122"/>
                    </a:moveTo>
                    <a:lnTo>
                      <a:pt x="0" y="444"/>
                    </a:lnTo>
                    <a:lnTo>
                      <a:pt x="0" y="286"/>
                    </a:lnTo>
                    <a:lnTo>
                      <a:pt x="308" y="0"/>
                    </a:lnTo>
                    <a:lnTo>
                      <a:pt x="308" y="12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FF">
                      <a:shade val="30000"/>
                      <a:satMod val="115000"/>
                    </a:srgbClr>
                  </a:gs>
                  <a:gs pos="50000">
                    <a:srgbClr val="0066FF">
                      <a:shade val="67500"/>
                      <a:satMod val="115000"/>
                    </a:srgbClr>
                  </a:gs>
                  <a:gs pos="100000">
                    <a:srgbClr val="0066FF">
                      <a:shade val="100000"/>
                      <a:satMod val="115000"/>
                    </a:srgb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1309" name="Freeform 23"/>
              <p:cNvSpPr>
                <a:spLocks/>
              </p:cNvSpPr>
              <p:nvPr/>
            </p:nvSpPr>
            <p:spPr bwMode="gray">
              <a:xfrm>
                <a:off x="2621405" y="5221954"/>
                <a:ext cx="4524444" cy="599948"/>
              </a:xfrm>
              <a:custGeom>
                <a:avLst/>
                <a:gdLst>
                  <a:gd name="T0" fmla="*/ 2147483647 w 2180"/>
                  <a:gd name="T1" fmla="*/ 2147483647 h 284"/>
                  <a:gd name="T2" fmla="*/ 0 w 2180"/>
                  <a:gd name="T3" fmla="*/ 2147483647 h 284"/>
                  <a:gd name="T4" fmla="*/ 2147483647 w 2180"/>
                  <a:gd name="T5" fmla="*/ 0 h 284"/>
                  <a:gd name="T6" fmla="*/ 2147483647 w 2180"/>
                  <a:gd name="T7" fmla="*/ 0 h 284"/>
                  <a:gd name="T8" fmla="*/ 2147483647 w 2180"/>
                  <a:gd name="T9" fmla="*/ 2147483647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80"/>
                  <a:gd name="T16" fmla="*/ 0 h 284"/>
                  <a:gd name="T17" fmla="*/ 2180 w 2180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80" h="284">
                    <a:moveTo>
                      <a:pt x="1872" y="284"/>
                    </a:moveTo>
                    <a:lnTo>
                      <a:pt x="0" y="284"/>
                    </a:lnTo>
                    <a:lnTo>
                      <a:pt x="446" y="0"/>
                    </a:lnTo>
                    <a:lnTo>
                      <a:pt x="2180" y="0"/>
                    </a:lnTo>
                    <a:lnTo>
                      <a:pt x="1872" y="284"/>
                    </a:lnTo>
                    <a:close/>
                  </a:path>
                </a:pathLst>
              </a:custGeom>
              <a:solidFill>
                <a:srgbClr val="0066FF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14" name="Rectangle 29"/>
              <p:cNvSpPr>
                <a:spLocks noChangeArrowheads="1"/>
              </p:cNvSpPr>
              <p:nvPr/>
            </p:nvSpPr>
            <p:spPr bwMode="gray">
              <a:xfrm>
                <a:off x="2649750" y="5811133"/>
                <a:ext cx="3892922" cy="308670"/>
              </a:xfrm>
              <a:prstGeom prst="rect">
                <a:avLst/>
              </a:prstGeom>
              <a:gradFill flip="none" rotWithShape="1">
                <a:gsLst>
                  <a:gs pos="0">
                    <a:srgbClr val="0066FF">
                      <a:shade val="30000"/>
                      <a:satMod val="115000"/>
                    </a:srgbClr>
                  </a:gs>
                  <a:gs pos="50000">
                    <a:srgbClr val="0066FF">
                      <a:shade val="67500"/>
                      <a:satMod val="115000"/>
                    </a:srgbClr>
                  </a:gs>
                  <a:gs pos="100000">
                    <a:srgbClr val="0066FF">
                      <a:shade val="100000"/>
                      <a:satMod val="115000"/>
                    </a:srgb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1600" b="1" dirty="0">
                  <a:solidFill>
                    <a:srgbClr val="FFFFFF"/>
                  </a:solidFill>
                  <a:latin typeface="Verdana" pitchFamily="34" charset="0"/>
                </a:endParaRPr>
              </a:p>
            </p:txBody>
          </p:sp>
        </p:grpSp>
        <p:sp>
          <p:nvSpPr>
            <p:cNvPr id="118" name="Text Box 14"/>
            <p:cNvSpPr txBox="1">
              <a:spLocks noChangeArrowheads="1"/>
            </p:cNvSpPr>
            <p:nvPr/>
          </p:nvSpPr>
          <p:spPr bwMode="gray">
            <a:xfrm>
              <a:off x="2967852" y="5539544"/>
              <a:ext cx="4598115" cy="408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sz="1600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        </a:t>
              </a:r>
              <a:r>
                <a:rPr lang="en-US" sz="1600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6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I</a:t>
              </a:r>
              <a:r>
                <a:rPr lang="en-US" sz="1600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. </a:t>
              </a:r>
              <a:r>
                <a:rPr lang="ru-RU" sz="1600" b="1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Диагностика, самоопределение и самодиагностика педагога</a:t>
              </a:r>
            </a:p>
          </p:txBody>
        </p:sp>
      </p:grpSp>
      <p:grpSp>
        <p:nvGrpSpPr>
          <p:cNvPr id="5" name="Группа 125"/>
          <p:cNvGrpSpPr>
            <a:grpSpLocks/>
          </p:cNvGrpSpPr>
          <p:nvPr/>
        </p:nvGrpSpPr>
        <p:grpSpPr bwMode="auto">
          <a:xfrm>
            <a:off x="2113653" y="3996893"/>
            <a:ext cx="5410876" cy="1353092"/>
            <a:chOff x="3429001" y="4572000"/>
            <a:chExt cx="5039940" cy="878142"/>
          </a:xfrm>
        </p:grpSpPr>
        <p:grpSp>
          <p:nvGrpSpPr>
            <p:cNvPr id="6" name="Группа 121"/>
            <p:cNvGrpSpPr>
              <a:grpSpLocks/>
            </p:cNvGrpSpPr>
            <p:nvPr/>
          </p:nvGrpSpPr>
          <p:grpSpPr bwMode="auto">
            <a:xfrm>
              <a:off x="3429001" y="4572000"/>
              <a:ext cx="4463984" cy="878142"/>
              <a:chOff x="3539663" y="3954334"/>
              <a:chExt cx="4248263" cy="878142"/>
            </a:xfrm>
          </p:grpSpPr>
          <p:sp>
            <p:nvSpPr>
              <p:cNvPr id="106" name="Freeform 21"/>
              <p:cNvSpPr>
                <a:spLocks/>
              </p:cNvSpPr>
              <p:nvPr/>
            </p:nvSpPr>
            <p:spPr bwMode="gray">
              <a:xfrm>
                <a:off x="7146353" y="3954334"/>
                <a:ext cx="634653" cy="878142"/>
              </a:xfrm>
              <a:custGeom>
                <a:avLst/>
                <a:gdLst/>
                <a:ahLst/>
                <a:cxnLst>
                  <a:cxn ang="0">
                    <a:pos x="306" y="122"/>
                  </a:cxn>
                  <a:cxn ang="0">
                    <a:pos x="0" y="444"/>
                  </a:cxn>
                  <a:cxn ang="0">
                    <a:pos x="0" y="286"/>
                  </a:cxn>
                  <a:cxn ang="0">
                    <a:pos x="306" y="0"/>
                  </a:cxn>
                  <a:cxn ang="0">
                    <a:pos x="306" y="122"/>
                  </a:cxn>
                </a:cxnLst>
                <a:rect l="0" t="0" r="r" b="b"/>
                <a:pathLst>
                  <a:path w="306" h="444">
                    <a:moveTo>
                      <a:pt x="306" y="122"/>
                    </a:moveTo>
                    <a:lnTo>
                      <a:pt x="0" y="444"/>
                    </a:lnTo>
                    <a:lnTo>
                      <a:pt x="0" y="286"/>
                    </a:lnTo>
                    <a:lnTo>
                      <a:pt x="306" y="0"/>
                    </a:lnTo>
                    <a:lnTo>
                      <a:pt x="306" y="122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folHlink">
                      <a:gamma/>
                      <a:shade val="46275"/>
                      <a:invGamma/>
                    </a:schemeClr>
                  </a:gs>
                  <a:gs pos="50000">
                    <a:schemeClr val="folHlink"/>
                  </a:gs>
                  <a:gs pos="100000">
                    <a:schemeClr val="folHlink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1302" name="Freeform 27"/>
              <p:cNvSpPr>
                <a:spLocks/>
              </p:cNvSpPr>
              <p:nvPr/>
            </p:nvSpPr>
            <p:spPr bwMode="gray">
              <a:xfrm>
                <a:off x="3539663" y="3954334"/>
                <a:ext cx="4248263" cy="566171"/>
              </a:xfrm>
              <a:custGeom>
                <a:avLst/>
                <a:gdLst>
                  <a:gd name="T0" fmla="*/ 2147483647 w 2048"/>
                  <a:gd name="T1" fmla="*/ 2147483647 h 286"/>
                  <a:gd name="T2" fmla="*/ 0 w 2048"/>
                  <a:gd name="T3" fmla="*/ 2147483647 h 286"/>
                  <a:gd name="T4" fmla="*/ 2147483647 w 2048"/>
                  <a:gd name="T5" fmla="*/ 0 h 286"/>
                  <a:gd name="T6" fmla="*/ 2147483647 w 2048"/>
                  <a:gd name="T7" fmla="*/ 0 h 286"/>
                  <a:gd name="T8" fmla="*/ 2147483647 w 2048"/>
                  <a:gd name="T9" fmla="*/ 2147483647 h 2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48"/>
                  <a:gd name="T16" fmla="*/ 0 h 286"/>
                  <a:gd name="T17" fmla="*/ 2048 w 2048"/>
                  <a:gd name="T18" fmla="*/ 286 h 2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48" h="286">
                    <a:moveTo>
                      <a:pt x="1742" y="286"/>
                    </a:moveTo>
                    <a:lnTo>
                      <a:pt x="0" y="286"/>
                    </a:lnTo>
                    <a:lnTo>
                      <a:pt x="446" y="0"/>
                    </a:lnTo>
                    <a:lnTo>
                      <a:pt x="2048" y="0"/>
                    </a:lnTo>
                    <a:lnTo>
                      <a:pt x="1742" y="286"/>
                    </a:lnTo>
                    <a:close/>
                  </a:path>
                </a:pathLst>
              </a:custGeom>
              <a:solidFill>
                <a:schemeClr val="folHlink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13" name="Rectangle 28"/>
              <p:cNvSpPr>
                <a:spLocks noChangeArrowheads="1"/>
              </p:cNvSpPr>
              <p:nvPr/>
            </p:nvSpPr>
            <p:spPr bwMode="gray">
              <a:xfrm>
                <a:off x="3543885" y="4518380"/>
                <a:ext cx="3616540" cy="310778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gamma/>
                      <a:shade val="72549"/>
                      <a:invGamma/>
                    </a:schemeClr>
                  </a:gs>
                  <a:gs pos="50000">
                    <a:schemeClr val="folHlink"/>
                  </a:gs>
                  <a:gs pos="100000">
                    <a:schemeClr val="folHlink">
                      <a:gamma/>
                      <a:shade val="72549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1600" b="1" dirty="0">
                  <a:solidFill>
                    <a:srgbClr val="FFFFFF"/>
                  </a:solidFill>
                  <a:latin typeface="Verdana" pitchFamily="34" charset="0"/>
                </a:endParaRPr>
              </a:p>
            </p:txBody>
          </p:sp>
        </p:grpSp>
        <p:sp>
          <p:nvSpPr>
            <p:cNvPr id="119" name="Text Box 14"/>
            <p:cNvSpPr txBox="1">
              <a:spLocks noChangeArrowheads="1"/>
            </p:cNvSpPr>
            <p:nvPr/>
          </p:nvSpPr>
          <p:spPr bwMode="gray">
            <a:xfrm>
              <a:off x="4182661" y="4659803"/>
              <a:ext cx="4286280" cy="235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16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charset="0"/>
                </a:rPr>
                <a:t>            </a:t>
              </a:r>
              <a:r>
                <a:rPr lang="en-US" sz="16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charset="0"/>
                </a:rPr>
                <a:t>II. </a:t>
              </a:r>
              <a:r>
                <a:rPr lang="ru-RU" sz="16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charset="0"/>
                </a:rPr>
                <a:t>П</a:t>
              </a:r>
              <a:r>
                <a:rPr lang="ru-RU" sz="1600" b="1" dirty="0">
                  <a:solidFill>
                    <a:prstClr val="white"/>
                  </a:solidFill>
                  <a:latin typeface="Arial" charset="0"/>
                </a:rPr>
                <a:t>роектирование</a:t>
              </a:r>
            </a:p>
          </p:txBody>
        </p:sp>
      </p:grpSp>
      <p:grpSp>
        <p:nvGrpSpPr>
          <p:cNvPr id="7" name="Группа 126"/>
          <p:cNvGrpSpPr>
            <a:grpSpLocks/>
          </p:cNvGrpSpPr>
          <p:nvPr/>
        </p:nvGrpSpPr>
        <p:grpSpPr bwMode="auto">
          <a:xfrm>
            <a:off x="3707904" y="2549558"/>
            <a:ext cx="5591673" cy="1260475"/>
            <a:chOff x="4421050" y="3697159"/>
            <a:chExt cx="5167633" cy="874841"/>
          </a:xfrm>
        </p:grpSpPr>
        <p:grpSp>
          <p:nvGrpSpPr>
            <p:cNvPr id="8" name="Группа 122"/>
            <p:cNvGrpSpPr>
              <a:grpSpLocks/>
            </p:cNvGrpSpPr>
            <p:nvPr/>
          </p:nvGrpSpPr>
          <p:grpSpPr bwMode="auto">
            <a:xfrm>
              <a:off x="4421050" y="3697159"/>
              <a:ext cx="4114800" cy="874841"/>
              <a:chOff x="4454046" y="3089397"/>
              <a:chExt cx="3982637" cy="874841"/>
            </a:xfrm>
          </p:grpSpPr>
          <p:sp>
            <p:nvSpPr>
              <p:cNvPr id="104" name="Freeform 19"/>
              <p:cNvSpPr>
                <a:spLocks/>
              </p:cNvSpPr>
              <p:nvPr/>
            </p:nvSpPr>
            <p:spPr bwMode="gray">
              <a:xfrm>
                <a:off x="7789267" y="3089397"/>
                <a:ext cx="639286" cy="874841"/>
              </a:xfrm>
              <a:custGeom>
                <a:avLst/>
                <a:gdLst/>
                <a:ahLst/>
                <a:cxnLst>
                  <a:cxn ang="0">
                    <a:pos x="308" y="120"/>
                  </a:cxn>
                  <a:cxn ang="0">
                    <a:pos x="0" y="442"/>
                  </a:cxn>
                  <a:cxn ang="0">
                    <a:pos x="0" y="286"/>
                  </a:cxn>
                  <a:cxn ang="0">
                    <a:pos x="308" y="0"/>
                  </a:cxn>
                  <a:cxn ang="0">
                    <a:pos x="308" y="120"/>
                  </a:cxn>
                </a:cxnLst>
                <a:rect l="0" t="0" r="r" b="b"/>
                <a:pathLst>
                  <a:path w="308" h="442">
                    <a:moveTo>
                      <a:pt x="308" y="120"/>
                    </a:moveTo>
                    <a:lnTo>
                      <a:pt x="0" y="442"/>
                    </a:lnTo>
                    <a:lnTo>
                      <a:pt x="0" y="286"/>
                    </a:lnTo>
                    <a:lnTo>
                      <a:pt x="308" y="0"/>
                    </a:lnTo>
                    <a:lnTo>
                      <a:pt x="308" y="12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1297" name="Freeform 20"/>
              <p:cNvSpPr>
                <a:spLocks/>
              </p:cNvSpPr>
              <p:nvPr/>
            </p:nvSpPr>
            <p:spPr bwMode="gray">
              <a:xfrm>
                <a:off x="4454046" y="3095760"/>
                <a:ext cx="3982637" cy="561219"/>
              </a:xfrm>
              <a:custGeom>
                <a:avLst/>
                <a:gdLst>
                  <a:gd name="T0" fmla="*/ 2147483647 w 1920"/>
                  <a:gd name="T1" fmla="*/ 2147483647 h 284"/>
                  <a:gd name="T2" fmla="*/ 0 w 1920"/>
                  <a:gd name="T3" fmla="*/ 2147483647 h 284"/>
                  <a:gd name="T4" fmla="*/ 2147483647 w 1920"/>
                  <a:gd name="T5" fmla="*/ 0 h 284"/>
                  <a:gd name="T6" fmla="*/ 2147483647 w 1920"/>
                  <a:gd name="T7" fmla="*/ 0 h 284"/>
                  <a:gd name="T8" fmla="*/ 2147483647 w 1920"/>
                  <a:gd name="T9" fmla="*/ 2147483647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0"/>
                  <a:gd name="T16" fmla="*/ 0 h 284"/>
                  <a:gd name="T17" fmla="*/ 1920 w 1920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0" h="284">
                    <a:moveTo>
                      <a:pt x="1612" y="284"/>
                    </a:moveTo>
                    <a:lnTo>
                      <a:pt x="0" y="284"/>
                    </a:lnTo>
                    <a:lnTo>
                      <a:pt x="446" y="0"/>
                    </a:lnTo>
                    <a:lnTo>
                      <a:pt x="1920" y="0"/>
                    </a:lnTo>
                    <a:lnTo>
                      <a:pt x="1612" y="284"/>
                    </a:lnTo>
                    <a:close/>
                  </a:path>
                </a:pathLst>
              </a:custGeom>
              <a:solidFill>
                <a:schemeClr val="hlink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11" name="Rectangle 26"/>
              <p:cNvSpPr>
                <a:spLocks noChangeArrowheads="1"/>
              </p:cNvSpPr>
              <p:nvPr/>
            </p:nvSpPr>
            <p:spPr bwMode="gray">
              <a:xfrm>
                <a:off x="4454046" y="3650221"/>
                <a:ext cx="3342231" cy="310712"/>
              </a:xfrm>
              <a:prstGeom prst="rect">
                <a:avLst/>
              </a:prstGeom>
              <a:gradFill rotWithShape="1">
                <a:gsLst>
                  <a:gs pos="0">
                    <a:schemeClr val="hlink">
                      <a:gamma/>
                      <a:shade val="72549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72549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1600" b="1" dirty="0">
                  <a:solidFill>
                    <a:srgbClr val="FFFFFF"/>
                  </a:solidFill>
                  <a:latin typeface="Verdana" pitchFamily="34" charset="0"/>
                </a:endParaRPr>
              </a:p>
            </p:txBody>
          </p:sp>
        </p:grpSp>
        <p:sp>
          <p:nvSpPr>
            <p:cNvPr id="11295" name="Text Box 14"/>
            <p:cNvSpPr txBox="1">
              <a:spLocks noChangeArrowheads="1"/>
            </p:cNvSpPr>
            <p:nvPr/>
          </p:nvSpPr>
          <p:spPr bwMode="gray">
            <a:xfrm>
              <a:off x="4945213" y="3797114"/>
              <a:ext cx="4643470" cy="2349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600" b="1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            </a:t>
              </a:r>
              <a:r>
                <a:rPr lang="en-US" sz="1600" b="1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III.</a:t>
              </a:r>
              <a:r>
                <a:rPr lang="ru-RU" sz="1600" b="1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 Реализация</a:t>
              </a:r>
            </a:p>
          </p:txBody>
        </p:sp>
      </p:grpSp>
      <p:sp>
        <p:nvSpPr>
          <p:cNvPr id="82" name="Text Box 14"/>
          <p:cNvSpPr txBox="1">
            <a:spLocks noChangeArrowheads="1"/>
          </p:cNvSpPr>
          <p:nvPr/>
        </p:nvSpPr>
        <p:spPr bwMode="gray">
          <a:xfrm>
            <a:off x="5292080" y="1484784"/>
            <a:ext cx="518935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prstClr val="white"/>
                </a:solidFill>
                <a:latin typeface="Arial" charset="0"/>
              </a:rPr>
              <a:t>       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iV</a:t>
            </a:r>
            <a:r>
              <a:rPr lang="en-US" sz="1600" dirty="0">
                <a:solidFill>
                  <a:prstClr val="white"/>
                </a:solidFill>
                <a:latin typeface="Arial" charset="0"/>
              </a:rPr>
              <a:t>. </a:t>
            </a:r>
            <a:r>
              <a:rPr lang="ru-RU" sz="1600" b="1" dirty="0">
                <a:solidFill>
                  <a:prstClr val="white"/>
                </a:solidFill>
                <a:latin typeface="Arial" charset="0"/>
              </a:rPr>
              <a:t>Рефлексивный анализ  </a:t>
            </a:r>
          </a:p>
          <a:p>
            <a:pPr>
              <a:defRPr/>
            </a:pPr>
            <a:r>
              <a:rPr lang="ru-RU" sz="1600" b="1" dirty="0" smtClean="0">
                <a:solidFill>
                  <a:prstClr val="white"/>
                </a:solidFill>
                <a:latin typeface="Arial" charset="0"/>
              </a:rPr>
              <a:t>эффективности </a:t>
            </a:r>
            <a:r>
              <a:rPr lang="ru-RU" sz="1600" b="1" dirty="0">
                <a:solidFill>
                  <a:prstClr val="white"/>
                </a:solidFill>
                <a:latin typeface="Arial" charset="0"/>
              </a:rPr>
              <a:t>ИОМ</a:t>
            </a:r>
          </a:p>
        </p:txBody>
      </p:sp>
      <p:sp>
        <p:nvSpPr>
          <p:cNvPr id="11286" name="Freeform 24"/>
          <p:cNvSpPr>
            <a:spLocks/>
          </p:cNvSpPr>
          <p:nvPr/>
        </p:nvSpPr>
        <p:spPr bwMode="gray">
          <a:xfrm>
            <a:off x="251520" y="1196752"/>
            <a:ext cx="4160903" cy="4682300"/>
          </a:xfrm>
          <a:custGeom>
            <a:avLst/>
            <a:gdLst>
              <a:gd name="T0" fmla="*/ 2147483647 w 1824"/>
              <a:gd name="T1" fmla="*/ 2147483647 h 2648"/>
              <a:gd name="T2" fmla="*/ 2147483647 w 1824"/>
              <a:gd name="T3" fmla="*/ 2147483647 h 2648"/>
              <a:gd name="T4" fmla="*/ 2147483647 w 1824"/>
              <a:gd name="T5" fmla="*/ 2147483647 h 2648"/>
              <a:gd name="T6" fmla="*/ 2147483647 w 1824"/>
              <a:gd name="T7" fmla="*/ 2147483647 h 2648"/>
              <a:gd name="T8" fmla="*/ 2147483647 w 1824"/>
              <a:gd name="T9" fmla="*/ 2147483647 h 2648"/>
              <a:gd name="T10" fmla="*/ 2147483647 w 1824"/>
              <a:gd name="T11" fmla="*/ 2147483647 h 2648"/>
              <a:gd name="T12" fmla="*/ 2147483647 w 1824"/>
              <a:gd name="T13" fmla="*/ 2147483647 h 2648"/>
              <a:gd name="T14" fmla="*/ 2147483647 w 1824"/>
              <a:gd name="T15" fmla="*/ 2147483647 h 2648"/>
              <a:gd name="T16" fmla="*/ 2147483647 w 1824"/>
              <a:gd name="T17" fmla="*/ 2147483647 h 2648"/>
              <a:gd name="T18" fmla="*/ 2147483647 w 1824"/>
              <a:gd name="T19" fmla="*/ 2147483647 h 2648"/>
              <a:gd name="T20" fmla="*/ 2147483647 w 1824"/>
              <a:gd name="T21" fmla="*/ 2147483647 h 2648"/>
              <a:gd name="T22" fmla="*/ 2147483647 w 1824"/>
              <a:gd name="T23" fmla="*/ 2147483647 h 2648"/>
              <a:gd name="T24" fmla="*/ 2147483647 w 1824"/>
              <a:gd name="T25" fmla="*/ 2147483647 h 2648"/>
              <a:gd name="T26" fmla="*/ 2147483647 w 1824"/>
              <a:gd name="T27" fmla="*/ 2147483647 h 2648"/>
              <a:gd name="T28" fmla="*/ 2147483647 w 1824"/>
              <a:gd name="T29" fmla="*/ 2147483647 h 2648"/>
              <a:gd name="T30" fmla="*/ 2147483647 w 1824"/>
              <a:gd name="T31" fmla="*/ 2147483647 h 2648"/>
              <a:gd name="T32" fmla="*/ 2147483647 w 1824"/>
              <a:gd name="T33" fmla="*/ 2147483647 h 2648"/>
              <a:gd name="T34" fmla="*/ 2147483647 w 1824"/>
              <a:gd name="T35" fmla="*/ 2147483647 h 2648"/>
              <a:gd name="T36" fmla="*/ 2147483647 w 1824"/>
              <a:gd name="T37" fmla="*/ 2147483647 h 2648"/>
              <a:gd name="T38" fmla="*/ 2147483647 w 1824"/>
              <a:gd name="T39" fmla="*/ 2147483647 h 2648"/>
              <a:gd name="T40" fmla="*/ 2147483647 w 1824"/>
              <a:gd name="T41" fmla="*/ 2147483647 h 2648"/>
              <a:gd name="T42" fmla="*/ 2147483647 w 1824"/>
              <a:gd name="T43" fmla="*/ 2147483647 h 2648"/>
              <a:gd name="T44" fmla="*/ 2147483647 w 1824"/>
              <a:gd name="T45" fmla="*/ 2147483647 h 2648"/>
              <a:gd name="T46" fmla="*/ 2147483647 w 1824"/>
              <a:gd name="T47" fmla="*/ 2147483647 h 2648"/>
              <a:gd name="T48" fmla="*/ 2147483647 w 1824"/>
              <a:gd name="T49" fmla="*/ 2147483647 h 2648"/>
              <a:gd name="T50" fmla="*/ 2147483647 w 1824"/>
              <a:gd name="T51" fmla="*/ 2147483647 h 2648"/>
              <a:gd name="T52" fmla="*/ 2147483647 w 1824"/>
              <a:gd name="T53" fmla="*/ 2147483647 h 2648"/>
              <a:gd name="T54" fmla="*/ 2147483647 w 1824"/>
              <a:gd name="T55" fmla="*/ 2147483647 h 2648"/>
              <a:gd name="T56" fmla="*/ 2147483647 w 1824"/>
              <a:gd name="T57" fmla="*/ 2147483647 h 2648"/>
              <a:gd name="T58" fmla="*/ 2147483647 w 1824"/>
              <a:gd name="T59" fmla="*/ 2147483647 h 2648"/>
              <a:gd name="T60" fmla="*/ 2147483647 w 1824"/>
              <a:gd name="T61" fmla="*/ 2147483647 h 2648"/>
              <a:gd name="T62" fmla="*/ 2147483647 w 1824"/>
              <a:gd name="T63" fmla="*/ 2147483647 h 264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824"/>
              <a:gd name="T97" fmla="*/ 0 h 2648"/>
              <a:gd name="T98" fmla="*/ 1824 w 1824"/>
              <a:gd name="T99" fmla="*/ 2648 h 2648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824" h="2648">
                <a:moveTo>
                  <a:pt x="0" y="2648"/>
                </a:moveTo>
                <a:lnTo>
                  <a:pt x="12" y="2464"/>
                </a:lnTo>
                <a:lnTo>
                  <a:pt x="32" y="2288"/>
                </a:lnTo>
                <a:lnTo>
                  <a:pt x="56" y="2120"/>
                </a:lnTo>
                <a:lnTo>
                  <a:pt x="88" y="1960"/>
                </a:lnTo>
                <a:lnTo>
                  <a:pt x="124" y="1808"/>
                </a:lnTo>
                <a:lnTo>
                  <a:pt x="166" y="1662"/>
                </a:lnTo>
                <a:lnTo>
                  <a:pt x="212" y="1524"/>
                </a:lnTo>
                <a:lnTo>
                  <a:pt x="262" y="1394"/>
                </a:lnTo>
                <a:lnTo>
                  <a:pt x="316" y="1270"/>
                </a:lnTo>
                <a:lnTo>
                  <a:pt x="372" y="1154"/>
                </a:lnTo>
                <a:lnTo>
                  <a:pt x="430" y="1044"/>
                </a:lnTo>
                <a:lnTo>
                  <a:pt x="490" y="942"/>
                </a:lnTo>
                <a:lnTo>
                  <a:pt x="550" y="846"/>
                </a:lnTo>
                <a:lnTo>
                  <a:pt x="612" y="758"/>
                </a:lnTo>
                <a:lnTo>
                  <a:pt x="672" y="674"/>
                </a:lnTo>
                <a:lnTo>
                  <a:pt x="734" y="598"/>
                </a:lnTo>
                <a:lnTo>
                  <a:pt x="792" y="528"/>
                </a:lnTo>
                <a:lnTo>
                  <a:pt x="850" y="464"/>
                </a:lnTo>
                <a:lnTo>
                  <a:pt x="906" y="408"/>
                </a:lnTo>
                <a:lnTo>
                  <a:pt x="960" y="356"/>
                </a:lnTo>
                <a:lnTo>
                  <a:pt x="1010" y="310"/>
                </a:lnTo>
                <a:lnTo>
                  <a:pt x="1056" y="270"/>
                </a:lnTo>
                <a:lnTo>
                  <a:pt x="1096" y="236"/>
                </a:lnTo>
                <a:lnTo>
                  <a:pt x="1134" y="208"/>
                </a:lnTo>
                <a:lnTo>
                  <a:pt x="1164" y="184"/>
                </a:lnTo>
                <a:lnTo>
                  <a:pt x="1190" y="166"/>
                </a:lnTo>
                <a:lnTo>
                  <a:pt x="1208" y="154"/>
                </a:lnTo>
                <a:lnTo>
                  <a:pt x="1220" y="146"/>
                </a:lnTo>
                <a:lnTo>
                  <a:pt x="1224" y="144"/>
                </a:lnTo>
                <a:lnTo>
                  <a:pt x="848" y="0"/>
                </a:lnTo>
                <a:lnTo>
                  <a:pt x="1728" y="56"/>
                </a:lnTo>
                <a:lnTo>
                  <a:pt x="1824" y="480"/>
                </a:lnTo>
                <a:lnTo>
                  <a:pt x="1568" y="328"/>
                </a:lnTo>
                <a:lnTo>
                  <a:pt x="1564" y="328"/>
                </a:lnTo>
                <a:lnTo>
                  <a:pt x="1554" y="332"/>
                </a:lnTo>
                <a:lnTo>
                  <a:pt x="1538" y="338"/>
                </a:lnTo>
                <a:lnTo>
                  <a:pt x="1514" y="346"/>
                </a:lnTo>
                <a:lnTo>
                  <a:pt x="1486" y="356"/>
                </a:lnTo>
                <a:lnTo>
                  <a:pt x="1452" y="370"/>
                </a:lnTo>
                <a:lnTo>
                  <a:pt x="1412" y="388"/>
                </a:lnTo>
                <a:lnTo>
                  <a:pt x="1370" y="410"/>
                </a:lnTo>
                <a:lnTo>
                  <a:pt x="1322" y="436"/>
                </a:lnTo>
                <a:lnTo>
                  <a:pt x="1270" y="466"/>
                </a:lnTo>
                <a:lnTo>
                  <a:pt x="1216" y="500"/>
                </a:lnTo>
                <a:lnTo>
                  <a:pt x="1158" y="540"/>
                </a:lnTo>
                <a:lnTo>
                  <a:pt x="1098" y="584"/>
                </a:lnTo>
                <a:lnTo>
                  <a:pt x="1034" y="636"/>
                </a:lnTo>
                <a:lnTo>
                  <a:pt x="970" y="692"/>
                </a:lnTo>
                <a:lnTo>
                  <a:pt x="904" y="756"/>
                </a:lnTo>
                <a:lnTo>
                  <a:pt x="836" y="824"/>
                </a:lnTo>
                <a:lnTo>
                  <a:pt x="770" y="900"/>
                </a:lnTo>
                <a:lnTo>
                  <a:pt x="700" y="984"/>
                </a:lnTo>
                <a:lnTo>
                  <a:pt x="632" y="1076"/>
                </a:lnTo>
                <a:lnTo>
                  <a:pt x="566" y="1174"/>
                </a:lnTo>
                <a:lnTo>
                  <a:pt x="498" y="1280"/>
                </a:lnTo>
                <a:lnTo>
                  <a:pt x="434" y="1394"/>
                </a:lnTo>
                <a:lnTo>
                  <a:pt x="370" y="1518"/>
                </a:lnTo>
                <a:lnTo>
                  <a:pt x="308" y="1650"/>
                </a:lnTo>
                <a:lnTo>
                  <a:pt x="248" y="1792"/>
                </a:lnTo>
                <a:lnTo>
                  <a:pt x="192" y="1944"/>
                </a:lnTo>
                <a:lnTo>
                  <a:pt x="138" y="2104"/>
                </a:lnTo>
                <a:lnTo>
                  <a:pt x="88" y="2274"/>
                </a:lnTo>
                <a:lnTo>
                  <a:pt x="42" y="2456"/>
                </a:lnTo>
                <a:lnTo>
                  <a:pt x="0" y="2648"/>
                </a:lnTo>
                <a:close/>
              </a:path>
            </a:pathLst>
          </a:custGeom>
          <a:solidFill>
            <a:srgbClr val="C00000"/>
          </a:solidFill>
          <a:ln w="0">
            <a:noFill/>
            <a:round/>
            <a:headEnd/>
            <a:tailEnd/>
          </a:ln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1290" name="Text Box 52"/>
          <p:cNvSpPr txBox="1">
            <a:spLocks noChangeArrowheads="1"/>
          </p:cNvSpPr>
          <p:nvPr/>
        </p:nvSpPr>
        <p:spPr bwMode="auto">
          <a:xfrm>
            <a:off x="500034" y="0"/>
            <a:ext cx="8412662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dirty="0">
                <a:solidFill>
                  <a:srgbClr val="C00000"/>
                </a:solidFill>
              </a:rPr>
              <a:t>Алгоритм разработки ИОМ </a:t>
            </a:r>
          </a:p>
        </p:txBody>
      </p:sp>
    </p:spTree>
    <p:extLst>
      <p:ext uri="{BB962C8B-B14F-4D97-AF65-F5344CB8AC3E}">
        <p14:creationId xmlns:p14="http://schemas.microsoft.com/office/powerpoint/2010/main" val="29844694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42900"/>
            <a:ext cx="8186766" cy="1667218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B31128"/>
                </a:solidFill>
              </a:rPr>
              <a:t/>
            </a:r>
            <a:br>
              <a:rPr lang="ru-RU" sz="2000" b="1" dirty="0" smtClean="0">
                <a:solidFill>
                  <a:srgbClr val="B31128"/>
                </a:solidFill>
              </a:rPr>
            </a:br>
            <a:r>
              <a:rPr lang="ru-RU" sz="2000" b="1" dirty="0" smtClean="0">
                <a:solidFill>
                  <a:srgbClr val="B31128"/>
                </a:solidFill>
              </a:rPr>
              <a:t/>
            </a:r>
            <a:br>
              <a:rPr lang="ru-RU" sz="2000" b="1" dirty="0" smtClean="0">
                <a:solidFill>
                  <a:srgbClr val="B31128"/>
                </a:solidFill>
              </a:rPr>
            </a:br>
            <a:r>
              <a:rPr lang="ru-RU" sz="2000" b="1" dirty="0" smtClean="0">
                <a:solidFill>
                  <a:srgbClr val="B31128"/>
                </a:solidFill>
              </a:rPr>
              <a:t/>
            </a:r>
            <a:br>
              <a:rPr lang="ru-RU" sz="2000" b="1" dirty="0" smtClean="0">
                <a:solidFill>
                  <a:srgbClr val="B31128"/>
                </a:solidFill>
              </a:rPr>
            </a:br>
            <a:r>
              <a:rPr lang="ru-RU" sz="2000" b="1" dirty="0" smtClean="0">
                <a:solidFill>
                  <a:srgbClr val="B31128"/>
                </a:solidFill>
              </a:rPr>
              <a:t/>
            </a:r>
            <a:br>
              <a:rPr lang="ru-RU" sz="2000" b="1" dirty="0" smtClean="0">
                <a:solidFill>
                  <a:srgbClr val="B31128"/>
                </a:solidFill>
              </a:rPr>
            </a:br>
            <a:r>
              <a:rPr lang="ru-RU" sz="2000" b="1" dirty="0" smtClean="0">
                <a:solidFill>
                  <a:srgbClr val="B31128"/>
                </a:solidFill>
              </a:rPr>
              <a:t/>
            </a:r>
            <a:br>
              <a:rPr lang="ru-RU" sz="2000" b="1" dirty="0" smtClean="0">
                <a:solidFill>
                  <a:srgbClr val="B31128"/>
                </a:solidFill>
              </a:rPr>
            </a:br>
            <a:r>
              <a:rPr lang="ru-RU" sz="2000" b="1" dirty="0" smtClean="0">
                <a:solidFill>
                  <a:srgbClr val="B31128"/>
                </a:solidFill>
              </a:rPr>
              <a:t/>
            </a:r>
            <a:br>
              <a:rPr lang="ru-RU" sz="2000" b="1" dirty="0" smtClean="0">
                <a:solidFill>
                  <a:srgbClr val="B31128"/>
                </a:solidFill>
              </a:rPr>
            </a:br>
            <a:r>
              <a:rPr lang="ru-RU" sz="2000" b="1" dirty="0" smtClean="0">
                <a:solidFill>
                  <a:srgbClr val="B31128"/>
                </a:solidFill>
              </a:rPr>
              <a:t/>
            </a:r>
            <a:br>
              <a:rPr lang="ru-RU" sz="2000" b="1" dirty="0" smtClean="0">
                <a:solidFill>
                  <a:srgbClr val="B31128"/>
                </a:solidFill>
              </a:rPr>
            </a:br>
            <a:r>
              <a:rPr lang="ru-RU" sz="2000" b="1" dirty="0" smtClean="0">
                <a:solidFill>
                  <a:srgbClr val="B31128"/>
                </a:solidFill>
              </a:rPr>
              <a:t>участие в дистанционных олимпиадах по различным предметам, творческих и интеллектуальных конкурсах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214290"/>
          <a:ext cx="9144000" cy="6357981"/>
        </p:xfrm>
        <a:graphic>
          <a:graphicData uri="http://schemas.openxmlformats.org/drawingml/2006/table">
            <a:tbl>
              <a:tblPr/>
              <a:tblGrid>
                <a:gridCol w="3200400"/>
                <a:gridCol w="2472526"/>
                <a:gridCol w="1744699"/>
                <a:gridCol w="1726375"/>
              </a:tblGrid>
              <a:tr h="15538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Направление работы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Содержание деятельности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Сроки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Результат как педагогический продукт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4804088">
                <a:tc>
                  <a:txBody>
                    <a:bodyPr/>
                    <a:lstStyle/>
                    <a:p>
                      <a:pPr fontAlgn="base" hangingPunct="0">
                        <a:spcAft>
                          <a:spcPts val="0"/>
                        </a:spcAft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 Самообразование</a:t>
                      </a:r>
                      <a:endParaRPr lang="ru-RU" sz="18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1.Изучение методической литературы</a:t>
                      </a:r>
                    </a:p>
                    <a:p>
                      <a:pPr lvl="0"/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2.Курсы повышения квалификации</a:t>
                      </a:r>
                    </a:p>
                    <a:p>
                      <a:pPr lvl="0"/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3.Дистанционные курсы</a:t>
                      </a:r>
                    </a:p>
                    <a:p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4.Взаимопосещение уроков и занятий внеурочной деятельности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5.Тренинг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6.Обучающие  семинары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Май – октябрь</a:t>
                      </a:r>
                    </a:p>
                    <a:p>
                      <a:pPr algn="ctr"/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/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/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течение года</a:t>
                      </a:r>
                    </a:p>
                    <a:p>
                      <a:pPr algn="ctr"/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течение года</a:t>
                      </a:r>
                    </a:p>
                    <a:p>
                      <a:pPr algn="ctr"/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течение года</a:t>
                      </a:r>
                    </a:p>
                    <a:p>
                      <a:pPr algn="ctr"/>
                      <a:endParaRPr lang="ru-RU" sz="18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lang="ru-RU" sz="18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lang="ru-RU" sz="18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Ноябрь-</a:t>
                      </a:r>
                    </a:p>
                    <a:p>
                      <a:pPr algn="ctr"/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март</a:t>
                      </a:r>
                    </a:p>
                    <a:p>
                      <a:pPr algn="ctr" fontAlgn="base" hangingPunct="0">
                        <a:spcAft>
                          <a:spcPts val="0"/>
                        </a:spcAft>
                      </a:pPr>
                      <a:endParaRPr lang="ru-RU" sz="18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Эссе </a:t>
                      </a:r>
                    </a:p>
                    <a:p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  <a:p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Монографический самоотчет</a:t>
                      </a:r>
                    </a:p>
                    <a:p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Пакет диагностических методик</a:t>
                      </a:r>
                    </a:p>
                    <a:p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Мастер-класс</a:t>
                      </a:r>
                      <a:endParaRPr lang="ru-RU" sz="18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42900"/>
            <a:ext cx="8186766" cy="1667218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B31128"/>
                </a:solidFill>
              </a:rPr>
              <a:t/>
            </a:r>
            <a:br>
              <a:rPr lang="ru-RU" sz="2000" b="1" dirty="0" smtClean="0">
                <a:solidFill>
                  <a:srgbClr val="B31128"/>
                </a:solidFill>
              </a:rPr>
            </a:br>
            <a:r>
              <a:rPr lang="ru-RU" sz="2000" b="1" dirty="0" smtClean="0">
                <a:solidFill>
                  <a:srgbClr val="B31128"/>
                </a:solidFill>
              </a:rPr>
              <a:t/>
            </a:r>
            <a:br>
              <a:rPr lang="ru-RU" sz="2000" b="1" dirty="0" smtClean="0">
                <a:solidFill>
                  <a:srgbClr val="B31128"/>
                </a:solidFill>
              </a:rPr>
            </a:br>
            <a:r>
              <a:rPr lang="ru-RU" sz="2000" b="1" dirty="0" smtClean="0">
                <a:solidFill>
                  <a:srgbClr val="B31128"/>
                </a:solidFill>
              </a:rPr>
              <a:t/>
            </a:r>
            <a:br>
              <a:rPr lang="ru-RU" sz="2000" b="1" dirty="0" smtClean="0">
                <a:solidFill>
                  <a:srgbClr val="B31128"/>
                </a:solidFill>
              </a:rPr>
            </a:br>
            <a:r>
              <a:rPr lang="ru-RU" sz="2000" b="1" dirty="0" smtClean="0">
                <a:solidFill>
                  <a:srgbClr val="B31128"/>
                </a:solidFill>
              </a:rPr>
              <a:t/>
            </a:r>
            <a:br>
              <a:rPr lang="ru-RU" sz="2000" b="1" dirty="0" smtClean="0">
                <a:solidFill>
                  <a:srgbClr val="B31128"/>
                </a:solidFill>
              </a:rPr>
            </a:br>
            <a:r>
              <a:rPr lang="ru-RU" sz="2000" b="1" dirty="0" smtClean="0">
                <a:solidFill>
                  <a:srgbClr val="B31128"/>
                </a:solidFill>
              </a:rPr>
              <a:t/>
            </a:r>
            <a:br>
              <a:rPr lang="ru-RU" sz="2000" b="1" dirty="0" smtClean="0">
                <a:solidFill>
                  <a:srgbClr val="B31128"/>
                </a:solidFill>
              </a:rPr>
            </a:br>
            <a:r>
              <a:rPr lang="ru-RU" sz="2000" b="1" dirty="0" smtClean="0">
                <a:solidFill>
                  <a:srgbClr val="B31128"/>
                </a:solidFill>
              </a:rPr>
              <a:t/>
            </a:r>
            <a:br>
              <a:rPr lang="ru-RU" sz="2000" b="1" dirty="0" smtClean="0">
                <a:solidFill>
                  <a:srgbClr val="B31128"/>
                </a:solidFill>
              </a:rPr>
            </a:br>
            <a:r>
              <a:rPr lang="ru-RU" sz="2000" b="1" dirty="0" smtClean="0">
                <a:solidFill>
                  <a:srgbClr val="B31128"/>
                </a:solidFill>
              </a:rPr>
              <a:t/>
            </a:r>
            <a:br>
              <a:rPr lang="ru-RU" sz="2000" b="1" dirty="0" smtClean="0">
                <a:solidFill>
                  <a:srgbClr val="B31128"/>
                </a:solidFill>
              </a:rPr>
            </a:br>
            <a:r>
              <a:rPr lang="ru-RU" sz="2000" b="1" dirty="0" smtClean="0">
                <a:solidFill>
                  <a:srgbClr val="B31128"/>
                </a:solidFill>
              </a:rPr>
              <a:t>участие в дистанционных олимпиадах по различным предметам, творческих и интеллектуальных конкурсах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214290"/>
          <a:ext cx="9144000" cy="6357981"/>
        </p:xfrm>
        <a:graphic>
          <a:graphicData uri="http://schemas.openxmlformats.org/drawingml/2006/table">
            <a:tbl>
              <a:tblPr/>
              <a:tblGrid>
                <a:gridCol w="3200400"/>
                <a:gridCol w="2472526"/>
                <a:gridCol w="1744699"/>
                <a:gridCol w="1726375"/>
              </a:tblGrid>
              <a:tr h="15538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Направление работы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Содержание деятельности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Сроки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Результат как педагогический продукт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4804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 Деятельность педагога в профессиональном сообществе </a:t>
                      </a:r>
                    </a:p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 Методические</a:t>
                      </a:r>
                      <a:r>
                        <a:rPr lang="ru-RU" sz="18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объединения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 Творческие лаборатории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3.Тренинги </a:t>
                      </a:r>
                    </a:p>
                    <a:p>
                      <a:pPr lvl="0"/>
                      <a:endParaRPr lang="ru-RU" sz="18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Сентябрь-апрель – </a:t>
                      </a:r>
                    </a:p>
                    <a:p>
                      <a:pPr algn="ctr"/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/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 fontAlgn="base" hangingPunct="0">
                        <a:spcAft>
                          <a:spcPts val="0"/>
                        </a:spcAft>
                      </a:pPr>
                      <a:endParaRPr lang="ru-RU" sz="18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Памятки </a:t>
                      </a:r>
                    </a:p>
                    <a:p>
                      <a:endParaRPr lang="ru-RU" sz="18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Презентация своей деятельности</a:t>
                      </a:r>
                    </a:p>
                    <a:p>
                      <a:endParaRPr lang="ru-RU" sz="18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Банк методических разработок (технологические карты 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уроков и занятий внеурочной деятельности) 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42900"/>
            <a:ext cx="8186766" cy="1667218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B31128"/>
                </a:solidFill>
              </a:rPr>
              <a:t/>
            </a:r>
            <a:br>
              <a:rPr lang="ru-RU" sz="2000" b="1" dirty="0" smtClean="0">
                <a:solidFill>
                  <a:srgbClr val="B31128"/>
                </a:solidFill>
              </a:rPr>
            </a:br>
            <a:r>
              <a:rPr lang="ru-RU" sz="2000" b="1" dirty="0" smtClean="0">
                <a:solidFill>
                  <a:srgbClr val="B31128"/>
                </a:solidFill>
              </a:rPr>
              <a:t/>
            </a:r>
            <a:br>
              <a:rPr lang="ru-RU" sz="2000" b="1" dirty="0" smtClean="0">
                <a:solidFill>
                  <a:srgbClr val="B31128"/>
                </a:solidFill>
              </a:rPr>
            </a:br>
            <a:r>
              <a:rPr lang="ru-RU" sz="2000" b="1" dirty="0" smtClean="0">
                <a:solidFill>
                  <a:srgbClr val="B31128"/>
                </a:solidFill>
              </a:rPr>
              <a:t/>
            </a:r>
            <a:br>
              <a:rPr lang="ru-RU" sz="2000" b="1" dirty="0" smtClean="0">
                <a:solidFill>
                  <a:srgbClr val="B31128"/>
                </a:solidFill>
              </a:rPr>
            </a:br>
            <a:r>
              <a:rPr lang="ru-RU" sz="2000" b="1" dirty="0" smtClean="0">
                <a:solidFill>
                  <a:srgbClr val="B31128"/>
                </a:solidFill>
              </a:rPr>
              <a:t/>
            </a:r>
            <a:br>
              <a:rPr lang="ru-RU" sz="2000" b="1" dirty="0" smtClean="0">
                <a:solidFill>
                  <a:srgbClr val="B31128"/>
                </a:solidFill>
              </a:rPr>
            </a:br>
            <a:r>
              <a:rPr lang="ru-RU" sz="2000" b="1" dirty="0" smtClean="0">
                <a:solidFill>
                  <a:srgbClr val="B31128"/>
                </a:solidFill>
              </a:rPr>
              <a:t/>
            </a:r>
            <a:br>
              <a:rPr lang="ru-RU" sz="2000" b="1" dirty="0" smtClean="0">
                <a:solidFill>
                  <a:srgbClr val="B31128"/>
                </a:solidFill>
              </a:rPr>
            </a:br>
            <a:r>
              <a:rPr lang="ru-RU" sz="2000" b="1" dirty="0" smtClean="0">
                <a:solidFill>
                  <a:srgbClr val="B31128"/>
                </a:solidFill>
              </a:rPr>
              <a:t/>
            </a:r>
            <a:br>
              <a:rPr lang="ru-RU" sz="2000" b="1" dirty="0" smtClean="0">
                <a:solidFill>
                  <a:srgbClr val="B31128"/>
                </a:solidFill>
              </a:rPr>
            </a:br>
            <a:r>
              <a:rPr lang="ru-RU" sz="2000" b="1" dirty="0" smtClean="0">
                <a:solidFill>
                  <a:srgbClr val="B31128"/>
                </a:solidFill>
              </a:rPr>
              <a:t/>
            </a:r>
            <a:br>
              <a:rPr lang="ru-RU" sz="2000" b="1" dirty="0" smtClean="0">
                <a:solidFill>
                  <a:srgbClr val="B31128"/>
                </a:solidFill>
              </a:rPr>
            </a:br>
            <a:r>
              <a:rPr lang="ru-RU" sz="2000" b="1" dirty="0" smtClean="0">
                <a:solidFill>
                  <a:srgbClr val="B31128"/>
                </a:solidFill>
              </a:rPr>
              <a:t>участие в дистанционных олимпиадах по различным предметам, творческих и интеллектуальных конкурсах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214290"/>
          <a:ext cx="9144000" cy="6491653"/>
        </p:xfrm>
        <a:graphic>
          <a:graphicData uri="http://schemas.openxmlformats.org/drawingml/2006/table">
            <a:tbl>
              <a:tblPr/>
              <a:tblGrid>
                <a:gridCol w="3200400"/>
                <a:gridCol w="2472526"/>
                <a:gridCol w="1744699"/>
                <a:gridCol w="1726375"/>
              </a:tblGrid>
              <a:tr h="15538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Направление работы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Содержание деятельности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Сроки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Результат как педагогический продукт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4804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3.Участие педагога в методической работе</a:t>
                      </a:r>
                      <a:endParaRPr lang="ru-RU" sz="18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 Методический ринг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 Практико-ориентированный семинар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 Участие в работе педагогических сообществ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4. Сеанс видеоконференцсвязи в рамках проекта «Гимназический союз России»</a:t>
                      </a:r>
                    </a:p>
                    <a:p>
                      <a:pPr lvl="0"/>
                      <a:endParaRPr lang="ru-RU" sz="18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Февраль-март  </a:t>
                      </a:r>
                    </a:p>
                    <a:p>
                      <a:pPr algn="ctr"/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/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 fontAlgn="base" hangingPunct="0">
                        <a:spcAft>
                          <a:spcPts val="0"/>
                        </a:spcAft>
                      </a:pPr>
                      <a:endParaRPr lang="ru-RU" sz="18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Презентация опыта работы</a:t>
                      </a:r>
                    </a:p>
                    <a:p>
                      <a:endParaRPr lang="ru-RU" sz="18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8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ЭОР</a:t>
                      </a:r>
                    </a:p>
                    <a:p>
                      <a:endParaRPr lang="ru-RU" sz="18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8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8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8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Методические разработки</a:t>
                      </a:r>
                    </a:p>
                    <a:p>
                      <a:endParaRPr lang="ru-RU" sz="18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8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8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Презентация опыта работы</a:t>
                      </a:r>
                    </a:p>
                    <a:p>
                      <a:endParaRPr lang="ru-RU" sz="18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42900"/>
            <a:ext cx="8186766" cy="1667218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B31128"/>
                </a:solidFill>
              </a:rPr>
              <a:t/>
            </a:r>
            <a:br>
              <a:rPr lang="ru-RU" sz="2000" b="1" dirty="0" smtClean="0">
                <a:solidFill>
                  <a:srgbClr val="B31128"/>
                </a:solidFill>
              </a:rPr>
            </a:br>
            <a:r>
              <a:rPr lang="ru-RU" sz="2000" b="1" dirty="0" smtClean="0">
                <a:solidFill>
                  <a:srgbClr val="B31128"/>
                </a:solidFill>
              </a:rPr>
              <a:t/>
            </a:r>
            <a:br>
              <a:rPr lang="ru-RU" sz="2000" b="1" dirty="0" smtClean="0">
                <a:solidFill>
                  <a:srgbClr val="B31128"/>
                </a:solidFill>
              </a:rPr>
            </a:br>
            <a:r>
              <a:rPr lang="ru-RU" sz="2000" b="1" dirty="0" smtClean="0">
                <a:solidFill>
                  <a:srgbClr val="B31128"/>
                </a:solidFill>
              </a:rPr>
              <a:t/>
            </a:r>
            <a:br>
              <a:rPr lang="ru-RU" sz="2000" b="1" dirty="0" smtClean="0">
                <a:solidFill>
                  <a:srgbClr val="B31128"/>
                </a:solidFill>
              </a:rPr>
            </a:br>
            <a:r>
              <a:rPr lang="ru-RU" sz="2000" b="1" dirty="0" smtClean="0">
                <a:solidFill>
                  <a:srgbClr val="B31128"/>
                </a:solidFill>
              </a:rPr>
              <a:t/>
            </a:r>
            <a:br>
              <a:rPr lang="ru-RU" sz="2000" b="1" dirty="0" smtClean="0">
                <a:solidFill>
                  <a:srgbClr val="B31128"/>
                </a:solidFill>
              </a:rPr>
            </a:br>
            <a:r>
              <a:rPr lang="ru-RU" sz="2000" b="1" dirty="0" smtClean="0">
                <a:solidFill>
                  <a:srgbClr val="B31128"/>
                </a:solidFill>
              </a:rPr>
              <a:t/>
            </a:r>
            <a:br>
              <a:rPr lang="ru-RU" sz="2000" b="1" dirty="0" smtClean="0">
                <a:solidFill>
                  <a:srgbClr val="B31128"/>
                </a:solidFill>
              </a:rPr>
            </a:br>
            <a:r>
              <a:rPr lang="ru-RU" sz="2000" b="1" dirty="0" smtClean="0">
                <a:solidFill>
                  <a:srgbClr val="B31128"/>
                </a:solidFill>
              </a:rPr>
              <a:t/>
            </a:r>
            <a:br>
              <a:rPr lang="ru-RU" sz="2000" b="1" dirty="0" smtClean="0">
                <a:solidFill>
                  <a:srgbClr val="B31128"/>
                </a:solidFill>
              </a:rPr>
            </a:br>
            <a:r>
              <a:rPr lang="ru-RU" sz="2000" b="1" dirty="0" smtClean="0">
                <a:solidFill>
                  <a:srgbClr val="B31128"/>
                </a:solidFill>
              </a:rPr>
              <a:t/>
            </a:r>
            <a:br>
              <a:rPr lang="ru-RU" sz="2000" b="1" dirty="0" smtClean="0">
                <a:solidFill>
                  <a:srgbClr val="B31128"/>
                </a:solidFill>
              </a:rPr>
            </a:br>
            <a:r>
              <a:rPr lang="ru-RU" sz="2000" b="1" dirty="0" smtClean="0">
                <a:solidFill>
                  <a:srgbClr val="B31128"/>
                </a:solidFill>
              </a:rPr>
              <a:t>участие в дистанционных олимпиадах по различным предметам, творческих и интеллектуальных конкурсах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214290"/>
          <a:ext cx="9144000" cy="6357981"/>
        </p:xfrm>
        <a:graphic>
          <a:graphicData uri="http://schemas.openxmlformats.org/drawingml/2006/table">
            <a:tbl>
              <a:tblPr/>
              <a:tblGrid>
                <a:gridCol w="3200400"/>
                <a:gridCol w="2472526"/>
                <a:gridCol w="1744699"/>
                <a:gridCol w="1726375"/>
              </a:tblGrid>
              <a:tr h="15538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Направление работы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Содержание деятельности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Сроки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Результат как педагогический продукт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4804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Рефлексия</a:t>
                      </a:r>
                      <a:endParaRPr lang="ru-RU" sz="18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Анализ деятельности педагогов по повышению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профессиональных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компетентностей.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Построение дальнейшего маршрута по формированию Профессиональных компетенций</a:t>
                      </a:r>
                      <a:endParaRPr lang="ru-RU" sz="18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Март-апрель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/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 fontAlgn="base" hangingPunct="0">
                        <a:spcAft>
                          <a:spcPts val="0"/>
                        </a:spcAft>
                      </a:pPr>
                      <a:endParaRPr lang="ru-RU" sz="18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solidFill>
                  <a:srgbClr val="002060"/>
                </a:solidFill>
              </a:rPr>
              <a:t>Направления деятельности: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113605956"/>
              </p:ext>
            </p:extLst>
          </p:nvPr>
        </p:nvGraphicFramePr>
        <p:xfrm>
          <a:off x="0" y="274638"/>
          <a:ext cx="8905075" cy="6583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2197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650" y="836613"/>
            <a:ext cx="8226425" cy="1944687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ru-RU" sz="4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Не жди когда придет твой корабль…</a:t>
            </a:r>
          </a:p>
          <a:p>
            <a:pPr algn="r">
              <a:defRPr/>
            </a:pP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Плыви к нему сам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!»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77"/>
          <p:cNvGrpSpPr>
            <a:grpSpLocks/>
          </p:cNvGrpSpPr>
          <p:nvPr/>
        </p:nvGrpSpPr>
        <p:grpSpPr bwMode="auto">
          <a:xfrm>
            <a:off x="2643174" y="3284538"/>
            <a:ext cx="4286280" cy="3144858"/>
            <a:chOff x="2077" y="373"/>
            <a:chExt cx="1088" cy="824"/>
          </a:xfrm>
        </p:grpSpPr>
        <p:sp>
          <p:nvSpPr>
            <p:cNvPr id="3076" name="Freeform 26"/>
            <p:cNvSpPr>
              <a:spLocks/>
            </p:cNvSpPr>
            <p:nvPr/>
          </p:nvSpPr>
          <p:spPr bwMode="auto">
            <a:xfrm>
              <a:off x="2279" y="1158"/>
              <a:ext cx="809" cy="37"/>
            </a:xfrm>
            <a:custGeom>
              <a:avLst/>
              <a:gdLst>
                <a:gd name="T0" fmla="*/ 1 w 1618"/>
                <a:gd name="T1" fmla="*/ 0 h 75"/>
                <a:gd name="T2" fmla="*/ 7 w 1618"/>
                <a:gd name="T3" fmla="*/ 0 h 75"/>
                <a:gd name="T4" fmla="*/ 2 w 1618"/>
                <a:gd name="T5" fmla="*/ 0 h 75"/>
                <a:gd name="T6" fmla="*/ 0 w 1618"/>
                <a:gd name="T7" fmla="*/ 0 h 75"/>
                <a:gd name="T8" fmla="*/ 1 w 1618"/>
                <a:gd name="T9" fmla="*/ 0 h 75"/>
                <a:gd name="T10" fmla="*/ 1 w 1618"/>
                <a:gd name="T11" fmla="*/ 0 h 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18"/>
                <a:gd name="T19" fmla="*/ 0 h 75"/>
                <a:gd name="T20" fmla="*/ 1618 w 1618"/>
                <a:gd name="T21" fmla="*/ 75 h 7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18" h="75">
                  <a:moveTo>
                    <a:pt x="160" y="0"/>
                  </a:moveTo>
                  <a:lnTo>
                    <a:pt x="1618" y="44"/>
                  </a:lnTo>
                  <a:lnTo>
                    <a:pt x="432" y="75"/>
                  </a:lnTo>
                  <a:lnTo>
                    <a:pt x="0" y="69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6380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7" name="Freeform 27"/>
            <p:cNvSpPr>
              <a:spLocks/>
            </p:cNvSpPr>
            <p:nvPr/>
          </p:nvSpPr>
          <p:spPr bwMode="auto">
            <a:xfrm>
              <a:off x="2077" y="1151"/>
              <a:ext cx="37" cy="27"/>
            </a:xfrm>
            <a:custGeom>
              <a:avLst/>
              <a:gdLst>
                <a:gd name="T0" fmla="*/ 0 w 75"/>
                <a:gd name="T1" fmla="*/ 0 h 52"/>
                <a:gd name="T2" fmla="*/ 0 w 75"/>
                <a:gd name="T3" fmla="*/ 1 h 52"/>
                <a:gd name="T4" fmla="*/ 0 w 75"/>
                <a:gd name="T5" fmla="*/ 1 h 52"/>
                <a:gd name="T6" fmla="*/ 0 w 75"/>
                <a:gd name="T7" fmla="*/ 1 h 52"/>
                <a:gd name="T8" fmla="*/ 0 w 75"/>
                <a:gd name="T9" fmla="*/ 1 h 52"/>
                <a:gd name="T10" fmla="*/ 0 w 75"/>
                <a:gd name="T11" fmla="*/ 0 h 52"/>
                <a:gd name="T12" fmla="*/ 0 w 75"/>
                <a:gd name="T13" fmla="*/ 0 h 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5"/>
                <a:gd name="T22" fmla="*/ 0 h 52"/>
                <a:gd name="T23" fmla="*/ 75 w 75"/>
                <a:gd name="T24" fmla="*/ 52 h 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5" h="52">
                  <a:moveTo>
                    <a:pt x="42" y="0"/>
                  </a:moveTo>
                  <a:lnTo>
                    <a:pt x="19" y="13"/>
                  </a:lnTo>
                  <a:lnTo>
                    <a:pt x="0" y="38"/>
                  </a:lnTo>
                  <a:lnTo>
                    <a:pt x="31" y="51"/>
                  </a:lnTo>
                  <a:lnTo>
                    <a:pt x="75" y="52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E680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8" name="Freeform 28"/>
            <p:cNvSpPr>
              <a:spLocks/>
            </p:cNvSpPr>
            <p:nvPr/>
          </p:nvSpPr>
          <p:spPr bwMode="auto">
            <a:xfrm>
              <a:off x="2136" y="468"/>
              <a:ext cx="885" cy="723"/>
            </a:xfrm>
            <a:custGeom>
              <a:avLst/>
              <a:gdLst>
                <a:gd name="T0" fmla="*/ 0 w 1771"/>
                <a:gd name="T1" fmla="*/ 5 h 1445"/>
                <a:gd name="T2" fmla="*/ 0 w 1771"/>
                <a:gd name="T3" fmla="*/ 5 h 1445"/>
                <a:gd name="T4" fmla="*/ 0 w 1771"/>
                <a:gd name="T5" fmla="*/ 5 h 1445"/>
                <a:gd name="T6" fmla="*/ 0 w 1771"/>
                <a:gd name="T7" fmla="*/ 5 h 1445"/>
                <a:gd name="T8" fmla="*/ 0 w 1771"/>
                <a:gd name="T9" fmla="*/ 5 h 1445"/>
                <a:gd name="T10" fmla="*/ 0 w 1771"/>
                <a:gd name="T11" fmla="*/ 5 h 1445"/>
                <a:gd name="T12" fmla="*/ 0 w 1771"/>
                <a:gd name="T13" fmla="*/ 5 h 1445"/>
                <a:gd name="T14" fmla="*/ 0 w 1771"/>
                <a:gd name="T15" fmla="*/ 5 h 1445"/>
                <a:gd name="T16" fmla="*/ 0 w 1771"/>
                <a:gd name="T17" fmla="*/ 5 h 1445"/>
                <a:gd name="T18" fmla="*/ 0 w 1771"/>
                <a:gd name="T19" fmla="*/ 5 h 1445"/>
                <a:gd name="T20" fmla="*/ 0 w 1771"/>
                <a:gd name="T21" fmla="*/ 5 h 1445"/>
                <a:gd name="T22" fmla="*/ 1 w 1771"/>
                <a:gd name="T23" fmla="*/ 5 h 1445"/>
                <a:gd name="T24" fmla="*/ 1 w 1771"/>
                <a:gd name="T25" fmla="*/ 5 h 1445"/>
                <a:gd name="T26" fmla="*/ 1 w 1771"/>
                <a:gd name="T27" fmla="*/ 5 h 1445"/>
                <a:gd name="T28" fmla="*/ 1 w 1771"/>
                <a:gd name="T29" fmla="*/ 5 h 1445"/>
                <a:gd name="T30" fmla="*/ 1 w 1771"/>
                <a:gd name="T31" fmla="*/ 4 h 1445"/>
                <a:gd name="T32" fmla="*/ 3 w 1771"/>
                <a:gd name="T33" fmla="*/ 3 h 1445"/>
                <a:gd name="T34" fmla="*/ 3 w 1771"/>
                <a:gd name="T35" fmla="*/ 3 h 1445"/>
                <a:gd name="T36" fmla="*/ 3 w 1771"/>
                <a:gd name="T37" fmla="*/ 3 h 1445"/>
                <a:gd name="T38" fmla="*/ 3 w 1771"/>
                <a:gd name="T39" fmla="*/ 3 h 1445"/>
                <a:gd name="T40" fmla="*/ 3 w 1771"/>
                <a:gd name="T41" fmla="*/ 3 h 1445"/>
                <a:gd name="T42" fmla="*/ 3 w 1771"/>
                <a:gd name="T43" fmla="*/ 3 h 1445"/>
                <a:gd name="T44" fmla="*/ 3 w 1771"/>
                <a:gd name="T45" fmla="*/ 3 h 1445"/>
                <a:gd name="T46" fmla="*/ 3 w 1771"/>
                <a:gd name="T47" fmla="*/ 3 h 1445"/>
                <a:gd name="T48" fmla="*/ 3 w 1771"/>
                <a:gd name="T49" fmla="*/ 3 h 1445"/>
                <a:gd name="T50" fmla="*/ 3 w 1771"/>
                <a:gd name="T51" fmla="*/ 3 h 1445"/>
                <a:gd name="T52" fmla="*/ 3 w 1771"/>
                <a:gd name="T53" fmla="*/ 3 h 1445"/>
                <a:gd name="T54" fmla="*/ 3 w 1771"/>
                <a:gd name="T55" fmla="*/ 3 h 1445"/>
                <a:gd name="T56" fmla="*/ 4 w 1771"/>
                <a:gd name="T57" fmla="*/ 3 h 1445"/>
                <a:gd name="T58" fmla="*/ 4 w 1771"/>
                <a:gd name="T59" fmla="*/ 3 h 1445"/>
                <a:gd name="T60" fmla="*/ 4 w 1771"/>
                <a:gd name="T61" fmla="*/ 3 h 1445"/>
                <a:gd name="T62" fmla="*/ 4 w 1771"/>
                <a:gd name="T63" fmla="*/ 3 h 1445"/>
                <a:gd name="T64" fmla="*/ 4 w 1771"/>
                <a:gd name="T65" fmla="*/ 3 h 1445"/>
                <a:gd name="T66" fmla="*/ 4 w 1771"/>
                <a:gd name="T67" fmla="*/ 3 h 1445"/>
                <a:gd name="T68" fmla="*/ 4 w 1771"/>
                <a:gd name="T69" fmla="*/ 2 h 1445"/>
                <a:gd name="T70" fmla="*/ 4 w 1771"/>
                <a:gd name="T71" fmla="*/ 2 h 1445"/>
                <a:gd name="T72" fmla="*/ 4 w 1771"/>
                <a:gd name="T73" fmla="*/ 2 h 1445"/>
                <a:gd name="T74" fmla="*/ 4 w 1771"/>
                <a:gd name="T75" fmla="*/ 2 h 1445"/>
                <a:gd name="T76" fmla="*/ 4 w 1771"/>
                <a:gd name="T77" fmla="*/ 2 h 1445"/>
                <a:gd name="T78" fmla="*/ 4 w 1771"/>
                <a:gd name="T79" fmla="*/ 2 h 1445"/>
                <a:gd name="T80" fmla="*/ 4 w 1771"/>
                <a:gd name="T81" fmla="*/ 2 h 1445"/>
                <a:gd name="T82" fmla="*/ 5 w 1771"/>
                <a:gd name="T83" fmla="*/ 2 h 1445"/>
                <a:gd name="T84" fmla="*/ 5 w 1771"/>
                <a:gd name="T85" fmla="*/ 2 h 1445"/>
                <a:gd name="T86" fmla="*/ 5 w 1771"/>
                <a:gd name="T87" fmla="*/ 2 h 1445"/>
                <a:gd name="T88" fmla="*/ 5 w 1771"/>
                <a:gd name="T89" fmla="*/ 2 h 1445"/>
                <a:gd name="T90" fmla="*/ 5 w 1771"/>
                <a:gd name="T91" fmla="*/ 2 h 1445"/>
                <a:gd name="T92" fmla="*/ 5 w 1771"/>
                <a:gd name="T93" fmla="*/ 2 h 1445"/>
                <a:gd name="T94" fmla="*/ 5 w 1771"/>
                <a:gd name="T95" fmla="*/ 2 h 1445"/>
                <a:gd name="T96" fmla="*/ 5 w 1771"/>
                <a:gd name="T97" fmla="*/ 2 h 1445"/>
                <a:gd name="T98" fmla="*/ 6 w 1771"/>
                <a:gd name="T99" fmla="*/ 1 h 1445"/>
                <a:gd name="T100" fmla="*/ 6 w 1771"/>
                <a:gd name="T101" fmla="*/ 1 h 1445"/>
                <a:gd name="T102" fmla="*/ 6 w 1771"/>
                <a:gd name="T103" fmla="*/ 1 h 1445"/>
                <a:gd name="T104" fmla="*/ 6 w 1771"/>
                <a:gd name="T105" fmla="*/ 1 h 1445"/>
                <a:gd name="T106" fmla="*/ 6 w 1771"/>
                <a:gd name="T107" fmla="*/ 1 h 1445"/>
                <a:gd name="T108" fmla="*/ 6 w 1771"/>
                <a:gd name="T109" fmla="*/ 1 h 1445"/>
                <a:gd name="T110" fmla="*/ 6 w 1771"/>
                <a:gd name="T111" fmla="*/ 1 h 1445"/>
                <a:gd name="T112" fmla="*/ 6 w 1771"/>
                <a:gd name="T113" fmla="*/ 1 h 1445"/>
                <a:gd name="T114" fmla="*/ 6 w 1771"/>
                <a:gd name="T115" fmla="*/ 0 h 1445"/>
                <a:gd name="T116" fmla="*/ 6 w 1771"/>
                <a:gd name="T117" fmla="*/ 3 h 1445"/>
                <a:gd name="T118" fmla="*/ 4 w 1771"/>
                <a:gd name="T119" fmla="*/ 4 h 1445"/>
                <a:gd name="T120" fmla="*/ 3 w 1771"/>
                <a:gd name="T121" fmla="*/ 5 h 1445"/>
                <a:gd name="T122" fmla="*/ 2 w 1771"/>
                <a:gd name="T123" fmla="*/ 6 h 1445"/>
                <a:gd name="T124" fmla="*/ 0 w 1771"/>
                <a:gd name="T125" fmla="*/ 6 h 144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771"/>
                <a:gd name="T190" fmla="*/ 0 h 1445"/>
                <a:gd name="T191" fmla="*/ 1771 w 1771"/>
                <a:gd name="T192" fmla="*/ 1445 h 144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771" h="1445">
                  <a:moveTo>
                    <a:pt x="0" y="1442"/>
                  </a:moveTo>
                  <a:lnTo>
                    <a:pt x="111" y="1268"/>
                  </a:lnTo>
                  <a:lnTo>
                    <a:pt x="111" y="1267"/>
                  </a:lnTo>
                  <a:lnTo>
                    <a:pt x="115" y="1266"/>
                  </a:lnTo>
                  <a:lnTo>
                    <a:pt x="119" y="1264"/>
                  </a:lnTo>
                  <a:lnTo>
                    <a:pt x="126" y="1261"/>
                  </a:lnTo>
                  <a:lnTo>
                    <a:pt x="128" y="1259"/>
                  </a:lnTo>
                  <a:lnTo>
                    <a:pt x="133" y="1258"/>
                  </a:lnTo>
                  <a:lnTo>
                    <a:pt x="138" y="1255"/>
                  </a:lnTo>
                  <a:lnTo>
                    <a:pt x="141" y="1255"/>
                  </a:lnTo>
                  <a:lnTo>
                    <a:pt x="146" y="1253"/>
                  </a:lnTo>
                  <a:lnTo>
                    <a:pt x="152" y="1252"/>
                  </a:lnTo>
                  <a:lnTo>
                    <a:pt x="158" y="1251"/>
                  </a:lnTo>
                  <a:lnTo>
                    <a:pt x="165" y="1251"/>
                  </a:lnTo>
                  <a:lnTo>
                    <a:pt x="171" y="1249"/>
                  </a:lnTo>
                  <a:lnTo>
                    <a:pt x="179" y="1248"/>
                  </a:lnTo>
                  <a:lnTo>
                    <a:pt x="189" y="1248"/>
                  </a:lnTo>
                  <a:lnTo>
                    <a:pt x="202" y="1248"/>
                  </a:lnTo>
                  <a:lnTo>
                    <a:pt x="212" y="1248"/>
                  </a:lnTo>
                  <a:lnTo>
                    <a:pt x="225" y="1248"/>
                  </a:lnTo>
                  <a:lnTo>
                    <a:pt x="238" y="1248"/>
                  </a:lnTo>
                  <a:lnTo>
                    <a:pt x="252" y="1248"/>
                  </a:lnTo>
                  <a:lnTo>
                    <a:pt x="263" y="1248"/>
                  </a:lnTo>
                  <a:lnTo>
                    <a:pt x="275" y="1248"/>
                  </a:lnTo>
                  <a:lnTo>
                    <a:pt x="286" y="1248"/>
                  </a:lnTo>
                  <a:lnTo>
                    <a:pt x="297" y="1248"/>
                  </a:lnTo>
                  <a:lnTo>
                    <a:pt x="305" y="1248"/>
                  </a:lnTo>
                  <a:lnTo>
                    <a:pt x="312" y="1248"/>
                  </a:lnTo>
                  <a:lnTo>
                    <a:pt x="316" y="1248"/>
                  </a:lnTo>
                  <a:lnTo>
                    <a:pt x="317" y="1248"/>
                  </a:lnTo>
                  <a:lnTo>
                    <a:pt x="434" y="1014"/>
                  </a:lnTo>
                  <a:lnTo>
                    <a:pt x="507" y="980"/>
                  </a:lnTo>
                  <a:lnTo>
                    <a:pt x="666" y="980"/>
                  </a:lnTo>
                  <a:lnTo>
                    <a:pt x="824" y="697"/>
                  </a:lnTo>
                  <a:lnTo>
                    <a:pt x="825" y="696"/>
                  </a:lnTo>
                  <a:lnTo>
                    <a:pt x="830" y="693"/>
                  </a:lnTo>
                  <a:lnTo>
                    <a:pt x="832" y="691"/>
                  </a:lnTo>
                  <a:lnTo>
                    <a:pt x="836" y="689"/>
                  </a:lnTo>
                  <a:lnTo>
                    <a:pt x="840" y="687"/>
                  </a:lnTo>
                  <a:lnTo>
                    <a:pt x="844" y="686"/>
                  </a:lnTo>
                  <a:lnTo>
                    <a:pt x="848" y="683"/>
                  </a:lnTo>
                  <a:lnTo>
                    <a:pt x="853" y="680"/>
                  </a:lnTo>
                  <a:lnTo>
                    <a:pt x="857" y="678"/>
                  </a:lnTo>
                  <a:lnTo>
                    <a:pt x="862" y="676"/>
                  </a:lnTo>
                  <a:lnTo>
                    <a:pt x="867" y="674"/>
                  </a:lnTo>
                  <a:lnTo>
                    <a:pt x="872" y="672"/>
                  </a:lnTo>
                  <a:lnTo>
                    <a:pt x="876" y="670"/>
                  </a:lnTo>
                  <a:lnTo>
                    <a:pt x="881" y="668"/>
                  </a:lnTo>
                  <a:lnTo>
                    <a:pt x="888" y="664"/>
                  </a:lnTo>
                  <a:lnTo>
                    <a:pt x="895" y="661"/>
                  </a:lnTo>
                  <a:lnTo>
                    <a:pt x="901" y="659"/>
                  </a:lnTo>
                  <a:lnTo>
                    <a:pt x="906" y="658"/>
                  </a:lnTo>
                  <a:lnTo>
                    <a:pt x="912" y="657"/>
                  </a:lnTo>
                  <a:lnTo>
                    <a:pt x="916" y="657"/>
                  </a:lnTo>
                  <a:lnTo>
                    <a:pt x="1014" y="703"/>
                  </a:lnTo>
                  <a:lnTo>
                    <a:pt x="1015" y="701"/>
                  </a:lnTo>
                  <a:lnTo>
                    <a:pt x="1019" y="696"/>
                  </a:lnTo>
                  <a:lnTo>
                    <a:pt x="1024" y="689"/>
                  </a:lnTo>
                  <a:lnTo>
                    <a:pt x="1032" y="678"/>
                  </a:lnTo>
                  <a:lnTo>
                    <a:pt x="1040" y="666"/>
                  </a:lnTo>
                  <a:lnTo>
                    <a:pt x="1051" y="653"/>
                  </a:lnTo>
                  <a:lnTo>
                    <a:pt x="1063" y="636"/>
                  </a:lnTo>
                  <a:lnTo>
                    <a:pt x="1076" y="620"/>
                  </a:lnTo>
                  <a:lnTo>
                    <a:pt x="1088" y="602"/>
                  </a:lnTo>
                  <a:lnTo>
                    <a:pt x="1102" y="584"/>
                  </a:lnTo>
                  <a:lnTo>
                    <a:pt x="1114" y="566"/>
                  </a:lnTo>
                  <a:lnTo>
                    <a:pt x="1128" y="549"/>
                  </a:lnTo>
                  <a:lnTo>
                    <a:pt x="1140" y="531"/>
                  </a:lnTo>
                  <a:lnTo>
                    <a:pt x="1153" y="514"/>
                  </a:lnTo>
                  <a:lnTo>
                    <a:pt x="1164" y="499"/>
                  </a:lnTo>
                  <a:lnTo>
                    <a:pt x="1176" y="484"/>
                  </a:lnTo>
                  <a:lnTo>
                    <a:pt x="1184" y="471"/>
                  </a:lnTo>
                  <a:lnTo>
                    <a:pt x="1192" y="459"/>
                  </a:lnTo>
                  <a:lnTo>
                    <a:pt x="1199" y="450"/>
                  </a:lnTo>
                  <a:lnTo>
                    <a:pt x="1205" y="442"/>
                  </a:lnTo>
                  <a:lnTo>
                    <a:pt x="1209" y="434"/>
                  </a:lnTo>
                  <a:lnTo>
                    <a:pt x="1214" y="427"/>
                  </a:lnTo>
                  <a:lnTo>
                    <a:pt x="1216" y="423"/>
                  </a:lnTo>
                  <a:lnTo>
                    <a:pt x="1220" y="419"/>
                  </a:lnTo>
                  <a:lnTo>
                    <a:pt x="1222" y="413"/>
                  </a:lnTo>
                  <a:lnTo>
                    <a:pt x="1223" y="411"/>
                  </a:lnTo>
                  <a:lnTo>
                    <a:pt x="1223" y="410"/>
                  </a:lnTo>
                  <a:lnTo>
                    <a:pt x="1323" y="372"/>
                  </a:lnTo>
                  <a:lnTo>
                    <a:pt x="1413" y="427"/>
                  </a:lnTo>
                  <a:lnTo>
                    <a:pt x="1413" y="426"/>
                  </a:lnTo>
                  <a:lnTo>
                    <a:pt x="1416" y="424"/>
                  </a:lnTo>
                  <a:lnTo>
                    <a:pt x="1419" y="419"/>
                  </a:lnTo>
                  <a:lnTo>
                    <a:pt x="1424" y="414"/>
                  </a:lnTo>
                  <a:lnTo>
                    <a:pt x="1431" y="406"/>
                  </a:lnTo>
                  <a:lnTo>
                    <a:pt x="1437" y="398"/>
                  </a:lnTo>
                  <a:lnTo>
                    <a:pt x="1445" y="388"/>
                  </a:lnTo>
                  <a:lnTo>
                    <a:pt x="1456" y="377"/>
                  </a:lnTo>
                  <a:lnTo>
                    <a:pt x="1465" y="364"/>
                  </a:lnTo>
                  <a:lnTo>
                    <a:pt x="1476" y="350"/>
                  </a:lnTo>
                  <a:lnTo>
                    <a:pt x="1488" y="335"/>
                  </a:lnTo>
                  <a:lnTo>
                    <a:pt x="1501" y="319"/>
                  </a:lnTo>
                  <a:lnTo>
                    <a:pt x="1513" y="303"/>
                  </a:lnTo>
                  <a:lnTo>
                    <a:pt x="1527" y="285"/>
                  </a:lnTo>
                  <a:lnTo>
                    <a:pt x="1540" y="266"/>
                  </a:lnTo>
                  <a:lnTo>
                    <a:pt x="1556" y="247"/>
                  </a:lnTo>
                  <a:lnTo>
                    <a:pt x="1569" y="225"/>
                  </a:lnTo>
                  <a:lnTo>
                    <a:pt x="1583" y="205"/>
                  </a:lnTo>
                  <a:lnTo>
                    <a:pt x="1599" y="184"/>
                  </a:lnTo>
                  <a:lnTo>
                    <a:pt x="1613" y="162"/>
                  </a:lnTo>
                  <a:lnTo>
                    <a:pt x="1627" y="142"/>
                  </a:lnTo>
                  <a:lnTo>
                    <a:pt x="1640" y="121"/>
                  </a:lnTo>
                  <a:lnTo>
                    <a:pt x="1653" y="102"/>
                  </a:lnTo>
                  <a:lnTo>
                    <a:pt x="1665" y="83"/>
                  </a:lnTo>
                  <a:lnTo>
                    <a:pt x="1676" y="65"/>
                  </a:lnTo>
                  <a:lnTo>
                    <a:pt x="1686" y="50"/>
                  </a:lnTo>
                  <a:lnTo>
                    <a:pt x="1696" y="34"/>
                  </a:lnTo>
                  <a:lnTo>
                    <a:pt x="1704" y="23"/>
                  </a:lnTo>
                  <a:lnTo>
                    <a:pt x="1710" y="13"/>
                  </a:lnTo>
                  <a:lnTo>
                    <a:pt x="1715" y="6"/>
                  </a:lnTo>
                  <a:lnTo>
                    <a:pt x="1717" y="1"/>
                  </a:lnTo>
                  <a:lnTo>
                    <a:pt x="1720" y="0"/>
                  </a:lnTo>
                  <a:lnTo>
                    <a:pt x="1771" y="142"/>
                  </a:lnTo>
                  <a:lnTo>
                    <a:pt x="1546" y="546"/>
                  </a:lnTo>
                  <a:lnTo>
                    <a:pt x="1332" y="537"/>
                  </a:lnTo>
                  <a:lnTo>
                    <a:pt x="1248" y="949"/>
                  </a:lnTo>
                  <a:lnTo>
                    <a:pt x="856" y="923"/>
                  </a:lnTo>
                  <a:lnTo>
                    <a:pt x="859" y="1158"/>
                  </a:lnTo>
                  <a:lnTo>
                    <a:pt x="554" y="1141"/>
                  </a:lnTo>
                  <a:lnTo>
                    <a:pt x="529" y="1350"/>
                  </a:lnTo>
                  <a:lnTo>
                    <a:pt x="133" y="1445"/>
                  </a:lnTo>
                  <a:lnTo>
                    <a:pt x="0" y="1442"/>
                  </a:lnTo>
                  <a:close/>
                </a:path>
              </a:pathLst>
            </a:custGeom>
            <a:solidFill>
              <a:srgbClr val="FFC2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9" name="Freeform 29"/>
            <p:cNvSpPr>
              <a:spLocks/>
            </p:cNvSpPr>
            <p:nvPr/>
          </p:nvSpPr>
          <p:spPr bwMode="auto">
            <a:xfrm>
              <a:off x="2863" y="590"/>
              <a:ext cx="110" cy="136"/>
            </a:xfrm>
            <a:custGeom>
              <a:avLst/>
              <a:gdLst>
                <a:gd name="T0" fmla="*/ 0 w 221"/>
                <a:gd name="T1" fmla="*/ 1 h 272"/>
                <a:gd name="T2" fmla="*/ 0 w 221"/>
                <a:gd name="T3" fmla="*/ 1 h 272"/>
                <a:gd name="T4" fmla="*/ 0 w 221"/>
                <a:gd name="T5" fmla="*/ 1 h 272"/>
                <a:gd name="T6" fmla="*/ 0 w 221"/>
                <a:gd name="T7" fmla="*/ 1 h 272"/>
                <a:gd name="T8" fmla="*/ 0 w 221"/>
                <a:gd name="T9" fmla="*/ 1 h 272"/>
                <a:gd name="T10" fmla="*/ 0 w 221"/>
                <a:gd name="T11" fmla="*/ 1 h 272"/>
                <a:gd name="T12" fmla="*/ 0 w 221"/>
                <a:gd name="T13" fmla="*/ 1 h 272"/>
                <a:gd name="T14" fmla="*/ 0 w 221"/>
                <a:gd name="T15" fmla="*/ 1 h 272"/>
                <a:gd name="T16" fmla="*/ 0 w 221"/>
                <a:gd name="T17" fmla="*/ 1 h 272"/>
                <a:gd name="T18" fmla="*/ 0 w 221"/>
                <a:gd name="T19" fmla="*/ 1 h 272"/>
                <a:gd name="T20" fmla="*/ 0 w 221"/>
                <a:gd name="T21" fmla="*/ 1 h 272"/>
                <a:gd name="T22" fmla="*/ 0 w 221"/>
                <a:gd name="T23" fmla="*/ 1 h 272"/>
                <a:gd name="T24" fmla="*/ 0 w 221"/>
                <a:gd name="T25" fmla="*/ 1 h 272"/>
                <a:gd name="T26" fmla="*/ 0 w 221"/>
                <a:gd name="T27" fmla="*/ 1 h 272"/>
                <a:gd name="T28" fmla="*/ 0 w 221"/>
                <a:gd name="T29" fmla="*/ 1 h 272"/>
                <a:gd name="T30" fmla="*/ 0 w 221"/>
                <a:gd name="T31" fmla="*/ 1 h 272"/>
                <a:gd name="T32" fmla="*/ 0 w 221"/>
                <a:gd name="T33" fmla="*/ 1 h 272"/>
                <a:gd name="T34" fmla="*/ 0 w 221"/>
                <a:gd name="T35" fmla="*/ 1 h 272"/>
                <a:gd name="T36" fmla="*/ 0 w 221"/>
                <a:gd name="T37" fmla="*/ 1 h 272"/>
                <a:gd name="T38" fmla="*/ 0 w 221"/>
                <a:gd name="T39" fmla="*/ 1 h 272"/>
                <a:gd name="T40" fmla="*/ 0 w 221"/>
                <a:gd name="T41" fmla="*/ 1 h 272"/>
                <a:gd name="T42" fmla="*/ 0 w 221"/>
                <a:gd name="T43" fmla="*/ 1 h 272"/>
                <a:gd name="T44" fmla="*/ 0 w 221"/>
                <a:gd name="T45" fmla="*/ 1 h 272"/>
                <a:gd name="T46" fmla="*/ 0 w 221"/>
                <a:gd name="T47" fmla="*/ 1 h 272"/>
                <a:gd name="T48" fmla="*/ 0 w 221"/>
                <a:gd name="T49" fmla="*/ 1 h 272"/>
                <a:gd name="T50" fmla="*/ 0 w 221"/>
                <a:gd name="T51" fmla="*/ 1 h 272"/>
                <a:gd name="T52" fmla="*/ 0 w 221"/>
                <a:gd name="T53" fmla="*/ 1 h 272"/>
                <a:gd name="T54" fmla="*/ 0 w 221"/>
                <a:gd name="T55" fmla="*/ 1 h 272"/>
                <a:gd name="T56" fmla="*/ 0 w 221"/>
                <a:gd name="T57" fmla="*/ 1 h 272"/>
                <a:gd name="T58" fmla="*/ 0 w 221"/>
                <a:gd name="T59" fmla="*/ 1 h 272"/>
                <a:gd name="T60" fmla="*/ 0 w 221"/>
                <a:gd name="T61" fmla="*/ 1 h 272"/>
                <a:gd name="T62" fmla="*/ 0 w 221"/>
                <a:gd name="T63" fmla="*/ 0 h 272"/>
                <a:gd name="T64" fmla="*/ 0 w 221"/>
                <a:gd name="T65" fmla="*/ 0 h 272"/>
                <a:gd name="T66" fmla="*/ 0 w 221"/>
                <a:gd name="T67" fmla="*/ 1 h 272"/>
                <a:gd name="T68" fmla="*/ 0 w 221"/>
                <a:gd name="T69" fmla="*/ 1 h 272"/>
                <a:gd name="T70" fmla="*/ 0 w 221"/>
                <a:gd name="T71" fmla="*/ 1 h 27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21"/>
                <a:gd name="T109" fmla="*/ 0 h 272"/>
                <a:gd name="T110" fmla="*/ 221 w 221"/>
                <a:gd name="T111" fmla="*/ 272 h 27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21" h="272">
                  <a:moveTo>
                    <a:pt x="0" y="162"/>
                  </a:moveTo>
                  <a:lnTo>
                    <a:pt x="44" y="150"/>
                  </a:lnTo>
                  <a:lnTo>
                    <a:pt x="42" y="130"/>
                  </a:lnTo>
                  <a:lnTo>
                    <a:pt x="42" y="127"/>
                  </a:lnTo>
                  <a:lnTo>
                    <a:pt x="46" y="122"/>
                  </a:lnTo>
                  <a:lnTo>
                    <a:pt x="47" y="119"/>
                  </a:lnTo>
                  <a:lnTo>
                    <a:pt x="50" y="114"/>
                  </a:lnTo>
                  <a:lnTo>
                    <a:pt x="52" y="111"/>
                  </a:lnTo>
                  <a:lnTo>
                    <a:pt x="57" y="106"/>
                  </a:lnTo>
                  <a:lnTo>
                    <a:pt x="60" y="100"/>
                  </a:lnTo>
                  <a:lnTo>
                    <a:pt x="65" y="95"/>
                  </a:lnTo>
                  <a:lnTo>
                    <a:pt x="70" y="89"/>
                  </a:lnTo>
                  <a:lnTo>
                    <a:pt x="77" y="83"/>
                  </a:lnTo>
                  <a:lnTo>
                    <a:pt x="83" y="76"/>
                  </a:lnTo>
                  <a:lnTo>
                    <a:pt x="91" y="70"/>
                  </a:lnTo>
                  <a:lnTo>
                    <a:pt x="97" y="64"/>
                  </a:lnTo>
                  <a:lnTo>
                    <a:pt x="107" y="58"/>
                  </a:lnTo>
                  <a:lnTo>
                    <a:pt x="115" y="52"/>
                  </a:lnTo>
                  <a:lnTo>
                    <a:pt x="123" y="46"/>
                  </a:lnTo>
                  <a:lnTo>
                    <a:pt x="133" y="40"/>
                  </a:lnTo>
                  <a:lnTo>
                    <a:pt x="142" y="36"/>
                  </a:lnTo>
                  <a:lnTo>
                    <a:pt x="150" y="30"/>
                  </a:lnTo>
                  <a:lnTo>
                    <a:pt x="161" y="26"/>
                  </a:lnTo>
                  <a:lnTo>
                    <a:pt x="171" y="21"/>
                  </a:lnTo>
                  <a:lnTo>
                    <a:pt x="179" y="18"/>
                  </a:lnTo>
                  <a:lnTo>
                    <a:pt x="187" y="13"/>
                  </a:lnTo>
                  <a:lnTo>
                    <a:pt x="196" y="10"/>
                  </a:lnTo>
                  <a:lnTo>
                    <a:pt x="202" y="6"/>
                  </a:lnTo>
                  <a:lnTo>
                    <a:pt x="209" y="5"/>
                  </a:lnTo>
                  <a:lnTo>
                    <a:pt x="213" y="2"/>
                  </a:lnTo>
                  <a:lnTo>
                    <a:pt x="217" y="1"/>
                  </a:lnTo>
                  <a:lnTo>
                    <a:pt x="219" y="0"/>
                  </a:lnTo>
                  <a:lnTo>
                    <a:pt x="221" y="0"/>
                  </a:lnTo>
                  <a:lnTo>
                    <a:pt x="72" y="272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C2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80" name="Freeform 30"/>
            <p:cNvSpPr>
              <a:spLocks/>
            </p:cNvSpPr>
            <p:nvPr/>
          </p:nvSpPr>
          <p:spPr bwMode="auto">
            <a:xfrm>
              <a:off x="2301" y="970"/>
              <a:ext cx="102" cy="127"/>
            </a:xfrm>
            <a:custGeom>
              <a:avLst/>
              <a:gdLst>
                <a:gd name="T0" fmla="*/ 0 w 203"/>
                <a:gd name="T1" fmla="*/ 0 h 255"/>
                <a:gd name="T2" fmla="*/ 1 w 203"/>
                <a:gd name="T3" fmla="*/ 0 h 255"/>
                <a:gd name="T4" fmla="*/ 1 w 203"/>
                <a:gd name="T5" fmla="*/ 0 h 255"/>
                <a:gd name="T6" fmla="*/ 1 w 203"/>
                <a:gd name="T7" fmla="*/ 0 h 255"/>
                <a:gd name="T8" fmla="*/ 1 w 203"/>
                <a:gd name="T9" fmla="*/ 0 h 255"/>
                <a:gd name="T10" fmla="*/ 1 w 203"/>
                <a:gd name="T11" fmla="*/ 0 h 255"/>
                <a:gd name="T12" fmla="*/ 1 w 203"/>
                <a:gd name="T13" fmla="*/ 0 h 255"/>
                <a:gd name="T14" fmla="*/ 1 w 203"/>
                <a:gd name="T15" fmla="*/ 0 h 255"/>
                <a:gd name="T16" fmla="*/ 1 w 203"/>
                <a:gd name="T17" fmla="*/ 0 h 255"/>
                <a:gd name="T18" fmla="*/ 1 w 203"/>
                <a:gd name="T19" fmla="*/ 0 h 255"/>
                <a:gd name="T20" fmla="*/ 1 w 203"/>
                <a:gd name="T21" fmla="*/ 0 h 255"/>
                <a:gd name="T22" fmla="*/ 1 w 203"/>
                <a:gd name="T23" fmla="*/ 0 h 255"/>
                <a:gd name="T24" fmla="*/ 1 w 203"/>
                <a:gd name="T25" fmla="*/ 0 h 255"/>
                <a:gd name="T26" fmla="*/ 1 w 203"/>
                <a:gd name="T27" fmla="*/ 0 h 255"/>
                <a:gd name="T28" fmla="*/ 1 w 203"/>
                <a:gd name="T29" fmla="*/ 0 h 255"/>
                <a:gd name="T30" fmla="*/ 1 w 203"/>
                <a:gd name="T31" fmla="*/ 0 h 255"/>
                <a:gd name="T32" fmla="*/ 1 w 203"/>
                <a:gd name="T33" fmla="*/ 0 h 255"/>
                <a:gd name="T34" fmla="*/ 1 w 203"/>
                <a:gd name="T35" fmla="*/ 0 h 255"/>
                <a:gd name="T36" fmla="*/ 1 w 203"/>
                <a:gd name="T37" fmla="*/ 0 h 255"/>
                <a:gd name="T38" fmla="*/ 1 w 203"/>
                <a:gd name="T39" fmla="*/ 0 h 255"/>
                <a:gd name="T40" fmla="*/ 1 w 203"/>
                <a:gd name="T41" fmla="*/ 0 h 255"/>
                <a:gd name="T42" fmla="*/ 1 w 203"/>
                <a:gd name="T43" fmla="*/ 0 h 255"/>
                <a:gd name="T44" fmla="*/ 1 w 203"/>
                <a:gd name="T45" fmla="*/ 0 h 255"/>
                <a:gd name="T46" fmla="*/ 1 w 203"/>
                <a:gd name="T47" fmla="*/ 0 h 255"/>
                <a:gd name="T48" fmla="*/ 1 w 203"/>
                <a:gd name="T49" fmla="*/ 0 h 255"/>
                <a:gd name="T50" fmla="*/ 1 w 203"/>
                <a:gd name="T51" fmla="*/ 0 h 255"/>
                <a:gd name="T52" fmla="*/ 1 w 203"/>
                <a:gd name="T53" fmla="*/ 0 h 255"/>
                <a:gd name="T54" fmla="*/ 1 w 203"/>
                <a:gd name="T55" fmla="*/ 0 h 255"/>
                <a:gd name="T56" fmla="*/ 1 w 203"/>
                <a:gd name="T57" fmla="*/ 0 h 255"/>
                <a:gd name="T58" fmla="*/ 1 w 203"/>
                <a:gd name="T59" fmla="*/ 0 h 255"/>
                <a:gd name="T60" fmla="*/ 1 w 203"/>
                <a:gd name="T61" fmla="*/ 0 h 255"/>
                <a:gd name="T62" fmla="*/ 1 w 203"/>
                <a:gd name="T63" fmla="*/ 0 h 255"/>
                <a:gd name="T64" fmla="*/ 1 w 203"/>
                <a:gd name="T65" fmla="*/ 0 h 255"/>
                <a:gd name="T66" fmla="*/ 1 w 203"/>
                <a:gd name="T67" fmla="*/ 0 h 255"/>
                <a:gd name="T68" fmla="*/ 0 w 203"/>
                <a:gd name="T69" fmla="*/ 0 h 255"/>
                <a:gd name="T70" fmla="*/ 0 w 203"/>
                <a:gd name="T71" fmla="*/ 0 h 25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03"/>
                <a:gd name="T109" fmla="*/ 0 h 255"/>
                <a:gd name="T110" fmla="*/ 203 w 203"/>
                <a:gd name="T111" fmla="*/ 255 h 25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03" h="255">
                  <a:moveTo>
                    <a:pt x="0" y="239"/>
                  </a:moveTo>
                  <a:lnTo>
                    <a:pt x="69" y="205"/>
                  </a:lnTo>
                  <a:lnTo>
                    <a:pt x="58" y="191"/>
                  </a:lnTo>
                  <a:lnTo>
                    <a:pt x="58" y="189"/>
                  </a:lnTo>
                  <a:lnTo>
                    <a:pt x="59" y="187"/>
                  </a:lnTo>
                  <a:lnTo>
                    <a:pt x="59" y="183"/>
                  </a:lnTo>
                  <a:lnTo>
                    <a:pt x="62" y="180"/>
                  </a:lnTo>
                  <a:lnTo>
                    <a:pt x="64" y="174"/>
                  </a:lnTo>
                  <a:lnTo>
                    <a:pt x="68" y="168"/>
                  </a:lnTo>
                  <a:lnTo>
                    <a:pt x="70" y="161"/>
                  </a:lnTo>
                  <a:lnTo>
                    <a:pt x="75" y="154"/>
                  </a:lnTo>
                  <a:lnTo>
                    <a:pt x="78" y="144"/>
                  </a:lnTo>
                  <a:lnTo>
                    <a:pt x="83" y="136"/>
                  </a:lnTo>
                  <a:lnTo>
                    <a:pt x="89" y="126"/>
                  </a:lnTo>
                  <a:lnTo>
                    <a:pt x="95" y="118"/>
                  </a:lnTo>
                  <a:lnTo>
                    <a:pt x="100" y="109"/>
                  </a:lnTo>
                  <a:lnTo>
                    <a:pt x="107" y="99"/>
                  </a:lnTo>
                  <a:lnTo>
                    <a:pt x="113" y="90"/>
                  </a:lnTo>
                  <a:lnTo>
                    <a:pt x="121" y="81"/>
                  </a:lnTo>
                  <a:lnTo>
                    <a:pt x="127" y="73"/>
                  </a:lnTo>
                  <a:lnTo>
                    <a:pt x="134" y="63"/>
                  </a:lnTo>
                  <a:lnTo>
                    <a:pt x="141" y="55"/>
                  </a:lnTo>
                  <a:lnTo>
                    <a:pt x="148" y="48"/>
                  </a:lnTo>
                  <a:lnTo>
                    <a:pt x="154" y="41"/>
                  </a:lnTo>
                  <a:lnTo>
                    <a:pt x="161" y="34"/>
                  </a:lnTo>
                  <a:lnTo>
                    <a:pt x="169" y="28"/>
                  </a:lnTo>
                  <a:lnTo>
                    <a:pt x="176" y="23"/>
                  </a:lnTo>
                  <a:lnTo>
                    <a:pt x="180" y="17"/>
                  </a:lnTo>
                  <a:lnTo>
                    <a:pt x="186" y="12"/>
                  </a:lnTo>
                  <a:lnTo>
                    <a:pt x="190" y="8"/>
                  </a:lnTo>
                  <a:lnTo>
                    <a:pt x="195" y="6"/>
                  </a:lnTo>
                  <a:lnTo>
                    <a:pt x="201" y="2"/>
                  </a:lnTo>
                  <a:lnTo>
                    <a:pt x="203" y="0"/>
                  </a:lnTo>
                  <a:lnTo>
                    <a:pt x="137" y="255"/>
                  </a:lnTo>
                  <a:lnTo>
                    <a:pt x="0" y="239"/>
                  </a:lnTo>
                  <a:close/>
                </a:path>
              </a:pathLst>
            </a:custGeom>
            <a:solidFill>
              <a:srgbClr val="C2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81" name="Freeform 31"/>
            <p:cNvSpPr>
              <a:spLocks/>
            </p:cNvSpPr>
            <p:nvPr/>
          </p:nvSpPr>
          <p:spPr bwMode="auto">
            <a:xfrm>
              <a:off x="2153" y="1090"/>
              <a:ext cx="112" cy="101"/>
            </a:xfrm>
            <a:custGeom>
              <a:avLst/>
              <a:gdLst>
                <a:gd name="T0" fmla="*/ 1 w 223"/>
                <a:gd name="T1" fmla="*/ 0 h 203"/>
                <a:gd name="T2" fmla="*/ 1 w 223"/>
                <a:gd name="T3" fmla="*/ 0 h 203"/>
                <a:gd name="T4" fmla="*/ 1 w 223"/>
                <a:gd name="T5" fmla="*/ 0 h 203"/>
                <a:gd name="T6" fmla="*/ 1 w 223"/>
                <a:gd name="T7" fmla="*/ 0 h 203"/>
                <a:gd name="T8" fmla="*/ 1 w 223"/>
                <a:gd name="T9" fmla="*/ 0 h 203"/>
                <a:gd name="T10" fmla="*/ 1 w 223"/>
                <a:gd name="T11" fmla="*/ 0 h 203"/>
                <a:gd name="T12" fmla="*/ 1 w 223"/>
                <a:gd name="T13" fmla="*/ 0 h 203"/>
                <a:gd name="T14" fmla="*/ 1 w 223"/>
                <a:gd name="T15" fmla="*/ 0 h 203"/>
                <a:gd name="T16" fmla="*/ 1 w 223"/>
                <a:gd name="T17" fmla="*/ 0 h 203"/>
                <a:gd name="T18" fmla="*/ 1 w 223"/>
                <a:gd name="T19" fmla="*/ 0 h 203"/>
                <a:gd name="T20" fmla="*/ 1 w 223"/>
                <a:gd name="T21" fmla="*/ 0 h 203"/>
                <a:gd name="T22" fmla="*/ 1 w 223"/>
                <a:gd name="T23" fmla="*/ 0 h 203"/>
                <a:gd name="T24" fmla="*/ 1 w 223"/>
                <a:gd name="T25" fmla="*/ 0 h 203"/>
                <a:gd name="T26" fmla="*/ 1 w 223"/>
                <a:gd name="T27" fmla="*/ 0 h 203"/>
                <a:gd name="T28" fmla="*/ 1 w 223"/>
                <a:gd name="T29" fmla="*/ 0 h 203"/>
                <a:gd name="T30" fmla="*/ 1 w 223"/>
                <a:gd name="T31" fmla="*/ 0 h 203"/>
                <a:gd name="T32" fmla="*/ 1 w 223"/>
                <a:gd name="T33" fmla="*/ 0 h 203"/>
                <a:gd name="T34" fmla="*/ 1 w 223"/>
                <a:gd name="T35" fmla="*/ 0 h 203"/>
                <a:gd name="T36" fmla="*/ 0 w 223"/>
                <a:gd name="T37" fmla="*/ 0 h 203"/>
                <a:gd name="T38" fmla="*/ 1 w 223"/>
                <a:gd name="T39" fmla="*/ 0 h 203"/>
                <a:gd name="T40" fmla="*/ 1 w 223"/>
                <a:gd name="T41" fmla="*/ 0 h 203"/>
                <a:gd name="T42" fmla="*/ 1 w 223"/>
                <a:gd name="T43" fmla="*/ 0 h 20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23"/>
                <a:gd name="T67" fmla="*/ 0 h 203"/>
                <a:gd name="T68" fmla="*/ 223 w 223"/>
                <a:gd name="T69" fmla="*/ 203 h 20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23" h="203">
                  <a:moveTo>
                    <a:pt x="223" y="4"/>
                  </a:moveTo>
                  <a:lnTo>
                    <a:pt x="220" y="1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196" y="0"/>
                  </a:lnTo>
                  <a:lnTo>
                    <a:pt x="188" y="1"/>
                  </a:lnTo>
                  <a:lnTo>
                    <a:pt x="181" y="3"/>
                  </a:lnTo>
                  <a:lnTo>
                    <a:pt x="172" y="3"/>
                  </a:lnTo>
                  <a:lnTo>
                    <a:pt x="163" y="3"/>
                  </a:lnTo>
                  <a:lnTo>
                    <a:pt x="156" y="4"/>
                  </a:lnTo>
                  <a:lnTo>
                    <a:pt x="149" y="4"/>
                  </a:lnTo>
                  <a:lnTo>
                    <a:pt x="143" y="6"/>
                  </a:lnTo>
                  <a:lnTo>
                    <a:pt x="138" y="6"/>
                  </a:lnTo>
                  <a:lnTo>
                    <a:pt x="133" y="7"/>
                  </a:lnTo>
                  <a:lnTo>
                    <a:pt x="131" y="7"/>
                  </a:lnTo>
                  <a:lnTo>
                    <a:pt x="131" y="9"/>
                  </a:lnTo>
                  <a:lnTo>
                    <a:pt x="121" y="67"/>
                  </a:lnTo>
                  <a:lnTo>
                    <a:pt x="0" y="199"/>
                  </a:lnTo>
                  <a:lnTo>
                    <a:pt x="149" y="203"/>
                  </a:lnTo>
                  <a:lnTo>
                    <a:pt x="223" y="4"/>
                  </a:lnTo>
                  <a:close/>
                </a:path>
              </a:pathLst>
            </a:custGeom>
            <a:solidFill>
              <a:srgbClr val="C2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82" name="Freeform 32"/>
            <p:cNvSpPr>
              <a:spLocks/>
            </p:cNvSpPr>
            <p:nvPr/>
          </p:nvSpPr>
          <p:spPr bwMode="auto">
            <a:xfrm>
              <a:off x="2666" y="682"/>
              <a:ext cx="120" cy="177"/>
            </a:xfrm>
            <a:custGeom>
              <a:avLst/>
              <a:gdLst>
                <a:gd name="T0" fmla="*/ 0 w 240"/>
                <a:gd name="T1" fmla="*/ 1 h 354"/>
                <a:gd name="T2" fmla="*/ 1 w 240"/>
                <a:gd name="T3" fmla="*/ 1 h 354"/>
                <a:gd name="T4" fmla="*/ 1 w 240"/>
                <a:gd name="T5" fmla="*/ 1 h 354"/>
                <a:gd name="T6" fmla="*/ 1 w 240"/>
                <a:gd name="T7" fmla="*/ 1 h 354"/>
                <a:gd name="T8" fmla="*/ 1 w 240"/>
                <a:gd name="T9" fmla="*/ 1 h 354"/>
                <a:gd name="T10" fmla="*/ 1 w 240"/>
                <a:gd name="T11" fmla="*/ 1 h 354"/>
                <a:gd name="T12" fmla="*/ 1 w 240"/>
                <a:gd name="T13" fmla="*/ 1 h 354"/>
                <a:gd name="T14" fmla="*/ 1 w 240"/>
                <a:gd name="T15" fmla="*/ 1 h 354"/>
                <a:gd name="T16" fmla="*/ 1 w 240"/>
                <a:gd name="T17" fmla="*/ 1 h 354"/>
                <a:gd name="T18" fmla="*/ 1 w 240"/>
                <a:gd name="T19" fmla="*/ 1 h 354"/>
                <a:gd name="T20" fmla="*/ 1 w 240"/>
                <a:gd name="T21" fmla="*/ 1 h 354"/>
                <a:gd name="T22" fmla="*/ 1 w 240"/>
                <a:gd name="T23" fmla="*/ 1 h 354"/>
                <a:gd name="T24" fmla="*/ 1 w 240"/>
                <a:gd name="T25" fmla="*/ 1 h 354"/>
                <a:gd name="T26" fmla="*/ 1 w 240"/>
                <a:gd name="T27" fmla="*/ 1 h 354"/>
                <a:gd name="T28" fmla="*/ 1 w 240"/>
                <a:gd name="T29" fmla="*/ 1 h 354"/>
                <a:gd name="T30" fmla="*/ 1 w 240"/>
                <a:gd name="T31" fmla="*/ 1 h 354"/>
                <a:gd name="T32" fmla="*/ 1 w 240"/>
                <a:gd name="T33" fmla="*/ 1 h 354"/>
                <a:gd name="T34" fmla="*/ 1 w 240"/>
                <a:gd name="T35" fmla="*/ 1 h 354"/>
                <a:gd name="T36" fmla="*/ 1 w 240"/>
                <a:gd name="T37" fmla="*/ 1 h 354"/>
                <a:gd name="T38" fmla="*/ 1 w 240"/>
                <a:gd name="T39" fmla="*/ 1 h 354"/>
                <a:gd name="T40" fmla="*/ 1 w 240"/>
                <a:gd name="T41" fmla="*/ 1 h 354"/>
                <a:gd name="T42" fmla="*/ 1 w 240"/>
                <a:gd name="T43" fmla="*/ 1 h 354"/>
                <a:gd name="T44" fmla="*/ 1 w 240"/>
                <a:gd name="T45" fmla="*/ 1 h 354"/>
                <a:gd name="T46" fmla="*/ 1 w 240"/>
                <a:gd name="T47" fmla="*/ 1 h 354"/>
                <a:gd name="T48" fmla="*/ 1 w 240"/>
                <a:gd name="T49" fmla="*/ 1 h 354"/>
                <a:gd name="T50" fmla="*/ 1 w 240"/>
                <a:gd name="T51" fmla="*/ 1 h 354"/>
                <a:gd name="T52" fmla="*/ 1 w 240"/>
                <a:gd name="T53" fmla="*/ 1 h 354"/>
                <a:gd name="T54" fmla="*/ 1 w 240"/>
                <a:gd name="T55" fmla="*/ 1 h 354"/>
                <a:gd name="T56" fmla="*/ 1 w 240"/>
                <a:gd name="T57" fmla="*/ 1 h 354"/>
                <a:gd name="T58" fmla="*/ 1 w 240"/>
                <a:gd name="T59" fmla="*/ 0 h 354"/>
                <a:gd name="T60" fmla="*/ 1 w 240"/>
                <a:gd name="T61" fmla="*/ 0 h 354"/>
                <a:gd name="T62" fmla="*/ 1 w 240"/>
                <a:gd name="T63" fmla="*/ 2 h 354"/>
                <a:gd name="T64" fmla="*/ 0 w 240"/>
                <a:gd name="T65" fmla="*/ 1 h 354"/>
                <a:gd name="T66" fmla="*/ 0 w 240"/>
                <a:gd name="T67" fmla="*/ 1 h 35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40"/>
                <a:gd name="T103" fmla="*/ 0 h 354"/>
                <a:gd name="T104" fmla="*/ 240 w 240"/>
                <a:gd name="T105" fmla="*/ 354 h 35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40" h="354">
                  <a:moveTo>
                    <a:pt x="0" y="251"/>
                  </a:moveTo>
                  <a:lnTo>
                    <a:pt x="62" y="214"/>
                  </a:lnTo>
                  <a:lnTo>
                    <a:pt x="49" y="190"/>
                  </a:lnTo>
                  <a:lnTo>
                    <a:pt x="49" y="189"/>
                  </a:lnTo>
                  <a:lnTo>
                    <a:pt x="49" y="187"/>
                  </a:lnTo>
                  <a:lnTo>
                    <a:pt x="50" y="182"/>
                  </a:lnTo>
                  <a:lnTo>
                    <a:pt x="54" y="176"/>
                  </a:lnTo>
                  <a:lnTo>
                    <a:pt x="55" y="171"/>
                  </a:lnTo>
                  <a:lnTo>
                    <a:pt x="57" y="167"/>
                  </a:lnTo>
                  <a:lnTo>
                    <a:pt x="62" y="162"/>
                  </a:lnTo>
                  <a:lnTo>
                    <a:pt x="66" y="156"/>
                  </a:lnTo>
                  <a:lnTo>
                    <a:pt x="70" y="150"/>
                  </a:lnTo>
                  <a:lnTo>
                    <a:pt x="77" y="143"/>
                  </a:lnTo>
                  <a:lnTo>
                    <a:pt x="86" y="135"/>
                  </a:lnTo>
                  <a:lnTo>
                    <a:pt x="94" y="126"/>
                  </a:lnTo>
                  <a:lnTo>
                    <a:pt x="102" y="117"/>
                  </a:lnTo>
                  <a:lnTo>
                    <a:pt x="113" y="106"/>
                  </a:lnTo>
                  <a:lnTo>
                    <a:pt x="125" y="97"/>
                  </a:lnTo>
                  <a:lnTo>
                    <a:pt x="137" y="87"/>
                  </a:lnTo>
                  <a:lnTo>
                    <a:pt x="148" y="76"/>
                  </a:lnTo>
                  <a:lnTo>
                    <a:pt x="161" y="66"/>
                  </a:lnTo>
                  <a:lnTo>
                    <a:pt x="172" y="55"/>
                  </a:lnTo>
                  <a:lnTo>
                    <a:pt x="184" y="47"/>
                  </a:lnTo>
                  <a:lnTo>
                    <a:pt x="195" y="36"/>
                  </a:lnTo>
                  <a:lnTo>
                    <a:pt x="206" y="28"/>
                  </a:lnTo>
                  <a:lnTo>
                    <a:pt x="215" y="19"/>
                  </a:lnTo>
                  <a:lnTo>
                    <a:pt x="224" y="13"/>
                  </a:lnTo>
                  <a:lnTo>
                    <a:pt x="230" y="7"/>
                  </a:lnTo>
                  <a:lnTo>
                    <a:pt x="235" y="4"/>
                  </a:lnTo>
                  <a:lnTo>
                    <a:pt x="239" y="0"/>
                  </a:lnTo>
                  <a:lnTo>
                    <a:pt x="240" y="0"/>
                  </a:lnTo>
                  <a:lnTo>
                    <a:pt x="150" y="354"/>
                  </a:lnTo>
                  <a:lnTo>
                    <a:pt x="0" y="251"/>
                  </a:lnTo>
                  <a:close/>
                </a:path>
              </a:pathLst>
            </a:custGeom>
            <a:solidFill>
              <a:srgbClr val="C2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83" name="Freeform 33"/>
            <p:cNvSpPr>
              <a:spLocks/>
            </p:cNvSpPr>
            <p:nvPr/>
          </p:nvSpPr>
          <p:spPr bwMode="auto">
            <a:xfrm>
              <a:off x="2077" y="1151"/>
              <a:ext cx="75" cy="46"/>
            </a:xfrm>
            <a:custGeom>
              <a:avLst/>
              <a:gdLst>
                <a:gd name="T0" fmla="*/ 0 w 151"/>
                <a:gd name="T1" fmla="*/ 0 h 91"/>
                <a:gd name="T2" fmla="*/ 0 w 151"/>
                <a:gd name="T3" fmla="*/ 0 h 91"/>
                <a:gd name="T4" fmla="*/ 0 w 151"/>
                <a:gd name="T5" fmla="*/ 1 h 91"/>
                <a:gd name="T6" fmla="*/ 0 w 151"/>
                <a:gd name="T7" fmla="*/ 1 h 91"/>
                <a:gd name="T8" fmla="*/ 0 w 151"/>
                <a:gd name="T9" fmla="*/ 1 h 91"/>
                <a:gd name="T10" fmla="*/ 0 w 151"/>
                <a:gd name="T11" fmla="*/ 1 h 91"/>
                <a:gd name="T12" fmla="*/ 0 w 151"/>
                <a:gd name="T13" fmla="*/ 1 h 91"/>
                <a:gd name="T14" fmla="*/ 0 w 151"/>
                <a:gd name="T15" fmla="*/ 1 h 91"/>
                <a:gd name="T16" fmla="*/ 0 w 151"/>
                <a:gd name="T17" fmla="*/ 1 h 91"/>
                <a:gd name="T18" fmla="*/ 0 w 151"/>
                <a:gd name="T19" fmla="*/ 1 h 91"/>
                <a:gd name="T20" fmla="*/ 0 w 151"/>
                <a:gd name="T21" fmla="*/ 1 h 91"/>
                <a:gd name="T22" fmla="*/ 0 w 151"/>
                <a:gd name="T23" fmla="*/ 1 h 91"/>
                <a:gd name="T24" fmla="*/ 0 w 151"/>
                <a:gd name="T25" fmla="*/ 1 h 91"/>
                <a:gd name="T26" fmla="*/ 0 w 151"/>
                <a:gd name="T27" fmla="*/ 1 h 91"/>
                <a:gd name="T28" fmla="*/ 0 w 151"/>
                <a:gd name="T29" fmla="*/ 1 h 91"/>
                <a:gd name="T30" fmla="*/ 0 w 151"/>
                <a:gd name="T31" fmla="*/ 1 h 91"/>
                <a:gd name="T32" fmla="*/ 0 w 151"/>
                <a:gd name="T33" fmla="*/ 1 h 91"/>
                <a:gd name="T34" fmla="*/ 0 w 151"/>
                <a:gd name="T35" fmla="*/ 1 h 91"/>
                <a:gd name="T36" fmla="*/ 0 w 151"/>
                <a:gd name="T37" fmla="*/ 1 h 91"/>
                <a:gd name="T38" fmla="*/ 0 w 151"/>
                <a:gd name="T39" fmla="*/ 1 h 91"/>
                <a:gd name="T40" fmla="*/ 0 w 151"/>
                <a:gd name="T41" fmla="*/ 1 h 91"/>
                <a:gd name="T42" fmla="*/ 0 w 151"/>
                <a:gd name="T43" fmla="*/ 1 h 91"/>
                <a:gd name="T44" fmla="*/ 0 w 151"/>
                <a:gd name="T45" fmla="*/ 1 h 91"/>
                <a:gd name="T46" fmla="*/ 0 w 151"/>
                <a:gd name="T47" fmla="*/ 1 h 91"/>
                <a:gd name="T48" fmla="*/ 0 w 151"/>
                <a:gd name="T49" fmla="*/ 1 h 91"/>
                <a:gd name="T50" fmla="*/ 0 w 151"/>
                <a:gd name="T51" fmla="*/ 1 h 91"/>
                <a:gd name="T52" fmla="*/ 0 w 151"/>
                <a:gd name="T53" fmla="*/ 1 h 91"/>
                <a:gd name="T54" fmla="*/ 0 w 151"/>
                <a:gd name="T55" fmla="*/ 1 h 91"/>
                <a:gd name="T56" fmla="*/ 0 w 151"/>
                <a:gd name="T57" fmla="*/ 1 h 91"/>
                <a:gd name="T58" fmla="*/ 0 w 151"/>
                <a:gd name="T59" fmla="*/ 1 h 91"/>
                <a:gd name="T60" fmla="*/ 0 w 151"/>
                <a:gd name="T61" fmla="*/ 1 h 91"/>
                <a:gd name="T62" fmla="*/ 0 w 151"/>
                <a:gd name="T63" fmla="*/ 1 h 91"/>
                <a:gd name="T64" fmla="*/ 0 w 151"/>
                <a:gd name="T65" fmla="*/ 1 h 91"/>
                <a:gd name="T66" fmla="*/ 0 w 151"/>
                <a:gd name="T67" fmla="*/ 1 h 91"/>
                <a:gd name="T68" fmla="*/ 0 w 151"/>
                <a:gd name="T69" fmla="*/ 1 h 91"/>
                <a:gd name="T70" fmla="*/ 0 w 151"/>
                <a:gd name="T71" fmla="*/ 1 h 91"/>
                <a:gd name="T72" fmla="*/ 0 w 151"/>
                <a:gd name="T73" fmla="*/ 1 h 91"/>
                <a:gd name="T74" fmla="*/ 0 w 151"/>
                <a:gd name="T75" fmla="*/ 1 h 91"/>
                <a:gd name="T76" fmla="*/ 0 w 151"/>
                <a:gd name="T77" fmla="*/ 1 h 91"/>
                <a:gd name="T78" fmla="*/ 0 w 151"/>
                <a:gd name="T79" fmla="*/ 1 h 91"/>
                <a:gd name="T80" fmla="*/ 0 w 151"/>
                <a:gd name="T81" fmla="*/ 1 h 91"/>
                <a:gd name="T82" fmla="*/ 0 w 151"/>
                <a:gd name="T83" fmla="*/ 1 h 91"/>
                <a:gd name="T84" fmla="*/ 0 w 151"/>
                <a:gd name="T85" fmla="*/ 1 h 91"/>
                <a:gd name="T86" fmla="*/ 0 w 151"/>
                <a:gd name="T87" fmla="*/ 0 h 91"/>
                <a:gd name="T88" fmla="*/ 0 w 151"/>
                <a:gd name="T89" fmla="*/ 0 h 9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51"/>
                <a:gd name="T136" fmla="*/ 0 h 91"/>
                <a:gd name="T137" fmla="*/ 151 w 151"/>
                <a:gd name="T138" fmla="*/ 91 h 9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51" h="91">
                  <a:moveTo>
                    <a:pt x="51" y="0"/>
                  </a:moveTo>
                  <a:lnTo>
                    <a:pt x="49" y="0"/>
                  </a:lnTo>
                  <a:lnTo>
                    <a:pt x="46" y="1"/>
                  </a:lnTo>
                  <a:lnTo>
                    <a:pt x="41" y="3"/>
                  </a:lnTo>
                  <a:lnTo>
                    <a:pt x="35" y="7"/>
                  </a:lnTo>
                  <a:lnTo>
                    <a:pt x="29" y="12"/>
                  </a:lnTo>
                  <a:lnTo>
                    <a:pt x="23" y="16"/>
                  </a:lnTo>
                  <a:lnTo>
                    <a:pt x="18" y="21"/>
                  </a:lnTo>
                  <a:lnTo>
                    <a:pt x="17" y="22"/>
                  </a:lnTo>
                  <a:lnTo>
                    <a:pt x="37" y="38"/>
                  </a:lnTo>
                  <a:lnTo>
                    <a:pt x="10" y="28"/>
                  </a:lnTo>
                  <a:lnTo>
                    <a:pt x="0" y="38"/>
                  </a:lnTo>
                  <a:lnTo>
                    <a:pt x="35" y="58"/>
                  </a:lnTo>
                  <a:lnTo>
                    <a:pt x="48" y="56"/>
                  </a:lnTo>
                  <a:lnTo>
                    <a:pt x="49" y="56"/>
                  </a:lnTo>
                  <a:lnTo>
                    <a:pt x="52" y="59"/>
                  </a:lnTo>
                  <a:lnTo>
                    <a:pt x="56" y="65"/>
                  </a:lnTo>
                  <a:lnTo>
                    <a:pt x="62" y="72"/>
                  </a:lnTo>
                  <a:lnTo>
                    <a:pt x="67" y="78"/>
                  </a:lnTo>
                  <a:lnTo>
                    <a:pt x="73" y="83"/>
                  </a:lnTo>
                  <a:lnTo>
                    <a:pt x="76" y="86"/>
                  </a:lnTo>
                  <a:lnTo>
                    <a:pt x="77" y="88"/>
                  </a:lnTo>
                  <a:lnTo>
                    <a:pt x="109" y="91"/>
                  </a:lnTo>
                  <a:lnTo>
                    <a:pt x="151" y="91"/>
                  </a:lnTo>
                  <a:lnTo>
                    <a:pt x="151" y="90"/>
                  </a:lnTo>
                  <a:lnTo>
                    <a:pt x="151" y="85"/>
                  </a:lnTo>
                  <a:lnTo>
                    <a:pt x="150" y="81"/>
                  </a:lnTo>
                  <a:lnTo>
                    <a:pt x="146" y="76"/>
                  </a:lnTo>
                  <a:lnTo>
                    <a:pt x="141" y="73"/>
                  </a:lnTo>
                  <a:lnTo>
                    <a:pt x="137" y="71"/>
                  </a:lnTo>
                  <a:lnTo>
                    <a:pt x="132" y="69"/>
                  </a:lnTo>
                  <a:lnTo>
                    <a:pt x="126" y="66"/>
                  </a:lnTo>
                  <a:lnTo>
                    <a:pt x="120" y="64"/>
                  </a:lnTo>
                  <a:lnTo>
                    <a:pt x="114" y="60"/>
                  </a:lnTo>
                  <a:lnTo>
                    <a:pt x="109" y="56"/>
                  </a:lnTo>
                  <a:lnTo>
                    <a:pt x="105" y="52"/>
                  </a:lnTo>
                  <a:lnTo>
                    <a:pt x="100" y="46"/>
                  </a:lnTo>
                  <a:lnTo>
                    <a:pt x="96" y="40"/>
                  </a:lnTo>
                  <a:lnTo>
                    <a:pt x="94" y="34"/>
                  </a:lnTo>
                  <a:lnTo>
                    <a:pt x="93" y="29"/>
                  </a:lnTo>
                  <a:lnTo>
                    <a:pt x="92" y="25"/>
                  </a:lnTo>
                  <a:lnTo>
                    <a:pt x="92" y="21"/>
                  </a:lnTo>
                  <a:lnTo>
                    <a:pt x="92" y="18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913E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84" name="Freeform 34"/>
            <p:cNvSpPr>
              <a:spLocks/>
            </p:cNvSpPr>
            <p:nvPr/>
          </p:nvSpPr>
          <p:spPr bwMode="auto">
            <a:xfrm>
              <a:off x="2084" y="915"/>
              <a:ext cx="266" cy="256"/>
            </a:xfrm>
            <a:custGeom>
              <a:avLst/>
              <a:gdLst>
                <a:gd name="T0" fmla="*/ 1 w 531"/>
                <a:gd name="T1" fmla="*/ 1 h 512"/>
                <a:gd name="T2" fmla="*/ 2 w 531"/>
                <a:gd name="T3" fmla="*/ 1 h 512"/>
                <a:gd name="T4" fmla="*/ 2 w 531"/>
                <a:gd name="T5" fmla="*/ 1 h 512"/>
                <a:gd name="T6" fmla="*/ 2 w 531"/>
                <a:gd name="T7" fmla="*/ 1 h 512"/>
                <a:gd name="T8" fmla="*/ 2 w 531"/>
                <a:gd name="T9" fmla="*/ 1 h 512"/>
                <a:gd name="T10" fmla="*/ 2 w 531"/>
                <a:gd name="T11" fmla="*/ 1 h 512"/>
                <a:gd name="T12" fmla="*/ 2 w 531"/>
                <a:gd name="T13" fmla="*/ 1 h 512"/>
                <a:gd name="T14" fmla="*/ 2 w 531"/>
                <a:gd name="T15" fmla="*/ 1 h 512"/>
                <a:gd name="T16" fmla="*/ 2 w 531"/>
                <a:gd name="T17" fmla="*/ 1 h 512"/>
                <a:gd name="T18" fmla="*/ 2 w 531"/>
                <a:gd name="T19" fmla="*/ 1 h 512"/>
                <a:gd name="T20" fmla="*/ 3 w 531"/>
                <a:gd name="T21" fmla="*/ 1 h 512"/>
                <a:gd name="T22" fmla="*/ 3 w 531"/>
                <a:gd name="T23" fmla="*/ 1 h 512"/>
                <a:gd name="T24" fmla="*/ 3 w 531"/>
                <a:gd name="T25" fmla="*/ 1 h 512"/>
                <a:gd name="T26" fmla="*/ 2 w 531"/>
                <a:gd name="T27" fmla="*/ 1 h 512"/>
                <a:gd name="T28" fmla="*/ 2 w 531"/>
                <a:gd name="T29" fmla="*/ 1 h 512"/>
                <a:gd name="T30" fmla="*/ 2 w 531"/>
                <a:gd name="T31" fmla="*/ 1 h 512"/>
                <a:gd name="T32" fmla="*/ 2 w 531"/>
                <a:gd name="T33" fmla="*/ 1 h 512"/>
                <a:gd name="T34" fmla="*/ 2 w 531"/>
                <a:gd name="T35" fmla="*/ 1 h 512"/>
                <a:gd name="T36" fmla="*/ 2 w 531"/>
                <a:gd name="T37" fmla="*/ 1 h 512"/>
                <a:gd name="T38" fmla="*/ 2 w 531"/>
                <a:gd name="T39" fmla="*/ 1 h 512"/>
                <a:gd name="T40" fmla="*/ 2 w 531"/>
                <a:gd name="T41" fmla="*/ 1 h 512"/>
                <a:gd name="T42" fmla="*/ 2 w 531"/>
                <a:gd name="T43" fmla="*/ 1 h 512"/>
                <a:gd name="T44" fmla="*/ 2 w 531"/>
                <a:gd name="T45" fmla="*/ 1 h 512"/>
                <a:gd name="T46" fmla="*/ 2 w 531"/>
                <a:gd name="T47" fmla="*/ 1 h 512"/>
                <a:gd name="T48" fmla="*/ 2 w 531"/>
                <a:gd name="T49" fmla="*/ 1 h 512"/>
                <a:gd name="T50" fmla="*/ 2 w 531"/>
                <a:gd name="T51" fmla="*/ 1 h 512"/>
                <a:gd name="T52" fmla="*/ 2 w 531"/>
                <a:gd name="T53" fmla="*/ 1 h 512"/>
                <a:gd name="T54" fmla="*/ 2 w 531"/>
                <a:gd name="T55" fmla="*/ 1 h 512"/>
                <a:gd name="T56" fmla="*/ 2 w 531"/>
                <a:gd name="T57" fmla="*/ 1 h 512"/>
                <a:gd name="T58" fmla="*/ 2 w 531"/>
                <a:gd name="T59" fmla="*/ 1 h 512"/>
                <a:gd name="T60" fmla="*/ 1 w 531"/>
                <a:gd name="T61" fmla="*/ 1 h 512"/>
                <a:gd name="T62" fmla="*/ 1 w 531"/>
                <a:gd name="T63" fmla="*/ 1 h 512"/>
                <a:gd name="T64" fmla="*/ 1 w 531"/>
                <a:gd name="T65" fmla="*/ 2 h 512"/>
                <a:gd name="T66" fmla="*/ 1 w 531"/>
                <a:gd name="T67" fmla="*/ 2 h 512"/>
                <a:gd name="T68" fmla="*/ 1 w 531"/>
                <a:gd name="T69" fmla="*/ 2 h 512"/>
                <a:gd name="T70" fmla="*/ 1 w 531"/>
                <a:gd name="T71" fmla="*/ 2 h 512"/>
                <a:gd name="T72" fmla="*/ 1 w 531"/>
                <a:gd name="T73" fmla="*/ 2 h 512"/>
                <a:gd name="T74" fmla="*/ 1 w 531"/>
                <a:gd name="T75" fmla="*/ 2 h 512"/>
                <a:gd name="T76" fmla="*/ 1 w 531"/>
                <a:gd name="T77" fmla="*/ 2 h 512"/>
                <a:gd name="T78" fmla="*/ 1 w 531"/>
                <a:gd name="T79" fmla="*/ 2 h 512"/>
                <a:gd name="T80" fmla="*/ 1 w 531"/>
                <a:gd name="T81" fmla="*/ 2 h 512"/>
                <a:gd name="T82" fmla="*/ 1 w 531"/>
                <a:gd name="T83" fmla="*/ 2 h 512"/>
                <a:gd name="T84" fmla="*/ 1 w 531"/>
                <a:gd name="T85" fmla="*/ 1 h 512"/>
                <a:gd name="T86" fmla="*/ 1 w 531"/>
                <a:gd name="T87" fmla="*/ 1 h 512"/>
                <a:gd name="T88" fmla="*/ 1 w 531"/>
                <a:gd name="T89" fmla="*/ 1 h 512"/>
                <a:gd name="T90" fmla="*/ 1 w 531"/>
                <a:gd name="T91" fmla="*/ 1 h 512"/>
                <a:gd name="T92" fmla="*/ 1 w 531"/>
                <a:gd name="T93" fmla="*/ 1 h 512"/>
                <a:gd name="T94" fmla="*/ 1 w 531"/>
                <a:gd name="T95" fmla="*/ 1 h 512"/>
                <a:gd name="T96" fmla="*/ 1 w 531"/>
                <a:gd name="T97" fmla="*/ 1 h 512"/>
                <a:gd name="T98" fmla="*/ 1 w 531"/>
                <a:gd name="T99" fmla="*/ 1 h 512"/>
                <a:gd name="T100" fmla="*/ 1 w 531"/>
                <a:gd name="T101" fmla="*/ 1 h 512"/>
                <a:gd name="T102" fmla="*/ 1 w 531"/>
                <a:gd name="T103" fmla="*/ 1 h 512"/>
                <a:gd name="T104" fmla="*/ 1 w 531"/>
                <a:gd name="T105" fmla="*/ 1 h 5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31"/>
                <a:gd name="T160" fmla="*/ 0 h 512"/>
                <a:gd name="T161" fmla="*/ 531 w 531"/>
                <a:gd name="T162" fmla="*/ 512 h 5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31" h="512">
                  <a:moveTo>
                    <a:pt x="224" y="27"/>
                  </a:moveTo>
                  <a:lnTo>
                    <a:pt x="225" y="27"/>
                  </a:lnTo>
                  <a:lnTo>
                    <a:pt x="231" y="30"/>
                  </a:lnTo>
                  <a:lnTo>
                    <a:pt x="233" y="30"/>
                  </a:lnTo>
                  <a:lnTo>
                    <a:pt x="238" y="31"/>
                  </a:lnTo>
                  <a:lnTo>
                    <a:pt x="243" y="32"/>
                  </a:lnTo>
                  <a:lnTo>
                    <a:pt x="249" y="33"/>
                  </a:lnTo>
                  <a:lnTo>
                    <a:pt x="255" y="34"/>
                  </a:lnTo>
                  <a:lnTo>
                    <a:pt x="261" y="36"/>
                  </a:lnTo>
                  <a:lnTo>
                    <a:pt x="268" y="37"/>
                  </a:lnTo>
                  <a:lnTo>
                    <a:pt x="276" y="38"/>
                  </a:lnTo>
                  <a:lnTo>
                    <a:pt x="282" y="38"/>
                  </a:lnTo>
                  <a:lnTo>
                    <a:pt x="290" y="39"/>
                  </a:lnTo>
                  <a:lnTo>
                    <a:pt x="299" y="39"/>
                  </a:lnTo>
                  <a:lnTo>
                    <a:pt x="307" y="39"/>
                  </a:lnTo>
                  <a:lnTo>
                    <a:pt x="314" y="38"/>
                  </a:lnTo>
                  <a:lnTo>
                    <a:pt x="321" y="37"/>
                  </a:lnTo>
                  <a:lnTo>
                    <a:pt x="328" y="36"/>
                  </a:lnTo>
                  <a:lnTo>
                    <a:pt x="335" y="33"/>
                  </a:lnTo>
                  <a:lnTo>
                    <a:pt x="342" y="31"/>
                  </a:lnTo>
                  <a:lnTo>
                    <a:pt x="350" y="30"/>
                  </a:lnTo>
                  <a:lnTo>
                    <a:pt x="356" y="27"/>
                  </a:lnTo>
                  <a:lnTo>
                    <a:pt x="363" y="25"/>
                  </a:lnTo>
                  <a:lnTo>
                    <a:pt x="369" y="23"/>
                  </a:lnTo>
                  <a:lnTo>
                    <a:pt x="373" y="20"/>
                  </a:lnTo>
                  <a:lnTo>
                    <a:pt x="377" y="19"/>
                  </a:lnTo>
                  <a:lnTo>
                    <a:pt x="382" y="18"/>
                  </a:lnTo>
                  <a:lnTo>
                    <a:pt x="388" y="14"/>
                  </a:lnTo>
                  <a:lnTo>
                    <a:pt x="390" y="14"/>
                  </a:lnTo>
                  <a:lnTo>
                    <a:pt x="391" y="15"/>
                  </a:lnTo>
                  <a:lnTo>
                    <a:pt x="398" y="20"/>
                  </a:lnTo>
                  <a:lnTo>
                    <a:pt x="402" y="23"/>
                  </a:lnTo>
                  <a:lnTo>
                    <a:pt x="407" y="27"/>
                  </a:lnTo>
                  <a:lnTo>
                    <a:pt x="413" y="31"/>
                  </a:lnTo>
                  <a:lnTo>
                    <a:pt x="420" y="36"/>
                  </a:lnTo>
                  <a:lnTo>
                    <a:pt x="426" y="40"/>
                  </a:lnTo>
                  <a:lnTo>
                    <a:pt x="433" y="46"/>
                  </a:lnTo>
                  <a:lnTo>
                    <a:pt x="440" y="52"/>
                  </a:lnTo>
                  <a:lnTo>
                    <a:pt x="448" y="59"/>
                  </a:lnTo>
                  <a:lnTo>
                    <a:pt x="454" y="65"/>
                  </a:lnTo>
                  <a:lnTo>
                    <a:pt x="462" y="72"/>
                  </a:lnTo>
                  <a:lnTo>
                    <a:pt x="470" y="80"/>
                  </a:lnTo>
                  <a:lnTo>
                    <a:pt x="478" y="87"/>
                  </a:lnTo>
                  <a:lnTo>
                    <a:pt x="483" y="93"/>
                  </a:lnTo>
                  <a:lnTo>
                    <a:pt x="489" y="100"/>
                  </a:lnTo>
                  <a:lnTo>
                    <a:pt x="495" y="107"/>
                  </a:lnTo>
                  <a:lnTo>
                    <a:pt x="499" y="114"/>
                  </a:lnTo>
                  <a:lnTo>
                    <a:pt x="504" y="120"/>
                  </a:lnTo>
                  <a:lnTo>
                    <a:pt x="509" y="127"/>
                  </a:lnTo>
                  <a:lnTo>
                    <a:pt x="512" y="133"/>
                  </a:lnTo>
                  <a:lnTo>
                    <a:pt x="517" y="139"/>
                  </a:lnTo>
                  <a:lnTo>
                    <a:pt x="518" y="144"/>
                  </a:lnTo>
                  <a:lnTo>
                    <a:pt x="522" y="148"/>
                  </a:lnTo>
                  <a:lnTo>
                    <a:pt x="524" y="152"/>
                  </a:lnTo>
                  <a:lnTo>
                    <a:pt x="528" y="157"/>
                  </a:lnTo>
                  <a:lnTo>
                    <a:pt x="529" y="162"/>
                  </a:lnTo>
                  <a:lnTo>
                    <a:pt x="531" y="163"/>
                  </a:lnTo>
                  <a:lnTo>
                    <a:pt x="530" y="163"/>
                  </a:lnTo>
                  <a:lnTo>
                    <a:pt x="529" y="165"/>
                  </a:lnTo>
                  <a:lnTo>
                    <a:pt x="528" y="167"/>
                  </a:lnTo>
                  <a:lnTo>
                    <a:pt x="527" y="172"/>
                  </a:lnTo>
                  <a:lnTo>
                    <a:pt x="523" y="176"/>
                  </a:lnTo>
                  <a:lnTo>
                    <a:pt x="521" y="183"/>
                  </a:lnTo>
                  <a:lnTo>
                    <a:pt x="518" y="189"/>
                  </a:lnTo>
                  <a:lnTo>
                    <a:pt x="517" y="196"/>
                  </a:lnTo>
                  <a:lnTo>
                    <a:pt x="512" y="203"/>
                  </a:lnTo>
                  <a:lnTo>
                    <a:pt x="510" y="210"/>
                  </a:lnTo>
                  <a:lnTo>
                    <a:pt x="506" y="219"/>
                  </a:lnTo>
                  <a:lnTo>
                    <a:pt x="504" y="227"/>
                  </a:lnTo>
                  <a:lnTo>
                    <a:pt x="502" y="234"/>
                  </a:lnTo>
                  <a:lnTo>
                    <a:pt x="498" y="242"/>
                  </a:lnTo>
                  <a:lnTo>
                    <a:pt x="496" y="249"/>
                  </a:lnTo>
                  <a:lnTo>
                    <a:pt x="493" y="259"/>
                  </a:lnTo>
                  <a:lnTo>
                    <a:pt x="491" y="265"/>
                  </a:lnTo>
                  <a:lnTo>
                    <a:pt x="489" y="271"/>
                  </a:lnTo>
                  <a:lnTo>
                    <a:pt x="486" y="276"/>
                  </a:lnTo>
                  <a:lnTo>
                    <a:pt x="485" y="282"/>
                  </a:lnTo>
                  <a:lnTo>
                    <a:pt x="483" y="286"/>
                  </a:lnTo>
                  <a:lnTo>
                    <a:pt x="481" y="291"/>
                  </a:lnTo>
                  <a:lnTo>
                    <a:pt x="480" y="295"/>
                  </a:lnTo>
                  <a:lnTo>
                    <a:pt x="480" y="299"/>
                  </a:lnTo>
                  <a:lnTo>
                    <a:pt x="478" y="304"/>
                  </a:lnTo>
                  <a:lnTo>
                    <a:pt x="478" y="309"/>
                  </a:lnTo>
                  <a:lnTo>
                    <a:pt x="478" y="311"/>
                  </a:lnTo>
                  <a:lnTo>
                    <a:pt x="478" y="312"/>
                  </a:lnTo>
                  <a:lnTo>
                    <a:pt x="476" y="312"/>
                  </a:lnTo>
                  <a:lnTo>
                    <a:pt x="471" y="314"/>
                  </a:lnTo>
                  <a:lnTo>
                    <a:pt x="467" y="314"/>
                  </a:lnTo>
                  <a:lnTo>
                    <a:pt x="462" y="315"/>
                  </a:lnTo>
                  <a:lnTo>
                    <a:pt x="459" y="315"/>
                  </a:lnTo>
                  <a:lnTo>
                    <a:pt x="454" y="317"/>
                  </a:lnTo>
                  <a:lnTo>
                    <a:pt x="448" y="317"/>
                  </a:lnTo>
                  <a:lnTo>
                    <a:pt x="443" y="318"/>
                  </a:lnTo>
                  <a:lnTo>
                    <a:pt x="438" y="318"/>
                  </a:lnTo>
                  <a:lnTo>
                    <a:pt x="433" y="320"/>
                  </a:lnTo>
                  <a:lnTo>
                    <a:pt x="427" y="321"/>
                  </a:lnTo>
                  <a:lnTo>
                    <a:pt x="422" y="321"/>
                  </a:lnTo>
                  <a:lnTo>
                    <a:pt x="416" y="322"/>
                  </a:lnTo>
                  <a:lnTo>
                    <a:pt x="411" y="323"/>
                  </a:lnTo>
                  <a:lnTo>
                    <a:pt x="405" y="322"/>
                  </a:lnTo>
                  <a:lnTo>
                    <a:pt x="401" y="322"/>
                  </a:lnTo>
                  <a:lnTo>
                    <a:pt x="396" y="321"/>
                  </a:lnTo>
                  <a:lnTo>
                    <a:pt x="392" y="321"/>
                  </a:lnTo>
                  <a:lnTo>
                    <a:pt x="385" y="321"/>
                  </a:lnTo>
                  <a:lnTo>
                    <a:pt x="379" y="320"/>
                  </a:lnTo>
                  <a:lnTo>
                    <a:pt x="375" y="318"/>
                  </a:lnTo>
                  <a:lnTo>
                    <a:pt x="372" y="317"/>
                  </a:lnTo>
                  <a:lnTo>
                    <a:pt x="370" y="317"/>
                  </a:lnTo>
                  <a:lnTo>
                    <a:pt x="370" y="316"/>
                  </a:lnTo>
                  <a:lnTo>
                    <a:pt x="371" y="314"/>
                  </a:lnTo>
                  <a:lnTo>
                    <a:pt x="372" y="309"/>
                  </a:lnTo>
                  <a:lnTo>
                    <a:pt x="375" y="304"/>
                  </a:lnTo>
                  <a:lnTo>
                    <a:pt x="376" y="301"/>
                  </a:lnTo>
                  <a:lnTo>
                    <a:pt x="377" y="297"/>
                  </a:lnTo>
                  <a:lnTo>
                    <a:pt x="379" y="293"/>
                  </a:lnTo>
                  <a:lnTo>
                    <a:pt x="382" y="289"/>
                  </a:lnTo>
                  <a:lnTo>
                    <a:pt x="383" y="284"/>
                  </a:lnTo>
                  <a:lnTo>
                    <a:pt x="385" y="280"/>
                  </a:lnTo>
                  <a:lnTo>
                    <a:pt x="388" y="276"/>
                  </a:lnTo>
                  <a:lnTo>
                    <a:pt x="390" y="271"/>
                  </a:lnTo>
                  <a:lnTo>
                    <a:pt x="391" y="265"/>
                  </a:lnTo>
                  <a:lnTo>
                    <a:pt x="394" y="259"/>
                  </a:lnTo>
                  <a:lnTo>
                    <a:pt x="395" y="253"/>
                  </a:lnTo>
                  <a:lnTo>
                    <a:pt x="397" y="247"/>
                  </a:lnTo>
                  <a:lnTo>
                    <a:pt x="398" y="241"/>
                  </a:lnTo>
                  <a:lnTo>
                    <a:pt x="401" y="236"/>
                  </a:lnTo>
                  <a:lnTo>
                    <a:pt x="403" y="230"/>
                  </a:lnTo>
                  <a:lnTo>
                    <a:pt x="405" y="226"/>
                  </a:lnTo>
                  <a:lnTo>
                    <a:pt x="407" y="221"/>
                  </a:lnTo>
                  <a:lnTo>
                    <a:pt x="408" y="216"/>
                  </a:lnTo>
                  <a:lnTo>
                    <a:pt x="409" y="211"/>
                  </a:lnTo>
                  <a:lnTo>
                    <a:pt x="411" y="209"/>
                  </a:lnTo>
                  <a:lnTo>
                    <a:pt x="413" y="204"/>
                  </a:lnTo>
                  <a:lnTo>
                    <a:pt x="414" y="203"/>
                  </a:lnTo>
                  <a:lnTo>
                    <a:pt x="312" y="179"/>
                  </a:lnTo>
                  <a:lnTo>
                    <a:pt x="310" y="181"/>
                  </a:lnTo>
                  <a:lnTo>
                    <a:pt x="308" y="185"/>
                  </a:lnTo>
                  <a:lnTo>
                    <a:pt x="306" y="188"/>
                  </a:lnTo>
                  <a:lnTo>
                    <a:pt x="303" y="191"/>
                  </a:lnTo>
                  <a:lnTo>
                    <a:pt x="301" y="195"/>
                  </a:lnTo>
                  <a:lnTo>
                    <a:pt x="299" y="200"/>
                  </a:lnTo>
                  <a:lnTo>
                    <a:pt x="295" y="204"/>
                  </a:lnTo>
                  <a:lnTo>
                    <a:pt x="290" y="210"/>
                  </a:lnTo>
                  <a:lnTo>
                    <a:pt x="287" y="217"/>
                  </a:lnTo>
                  <a:lnTo>
                    <a:pt x="283" y="225"/>
                  </a:lnTo>
                  <a:lnTo>
                    <a:pt x="278" y="232"/>
                  </a:lnTo>
                  <a:lnTo>
                    <a:pt x="274" y="239"/>
                  </a:lnTo>
                  <a:lnTo>
                    <a:pt x="269" y="247"/>
                  </a:lnTo>
                  <a:lnTo>
                    <a:pt x="265" y="257"/>
                  </a:lnTo>
                  <a:lnTo>
                    <a:pt x="261" y="265"/>
                  </a:lnTo>
                  <a:lnTo>
                    <a:pt x="255" y="273"/>
                  </a:lnTo>
                  <a:lnTo>
                    <a:pt x="250" y="283"/>
                  </a:lnTo>
                  <a:lnTo>
                    <a:pt x="244" y="292"/>
                  </a:lnTo>
                  <a:lnTo>
                    <a:pt x="238" y="302"/>
                  </a:lnTo>
                  <a:lnTo>
                    <a:pt x="232" y="311"/>
                  </a:lnTo>
                  <a:lnTo>
                    <a:pt x="226" y="321"/>
                  </a:lnTo>
                  <a:lnTo>
                    <a:pt x="221" y="331"/>
                  </a:lnTo>
                  <a:lnTo>
                    <a:pt x="215" y="341"/>
                  </a:lnTo>
                  <a:lnTo>
                    <a:pt x="208" y="352"/>
                  </a:lnTo>
                  <a:lnTo>
                    <a:pt x="202" y="360"/>
                  </a:lnTo>
                  <a:lnTo>
                    <a:pt x="196" y="371"/>
                  </a:lnTo>
                  <a:lnTo>
                    <a:pt x="190" y="381"/>
                  </a:lnTo>
                  <a:lnTo>
                    <a:pt x="184" y="391"/>
                  </a:lnTo>
                  <a:lnTo>
                    <a:pt x="179" y="402"/>
                  </a:lnTo>
                  <a:lnTo>
                    <a:pt x="173" y="412"/>
                  </a:lnTo>
                  <a:lnTo>
                    <a:pt x="165" y="421"/>
                  </a:lnTo>
                  <a:lnTo>
                    <a:pt x="160" y="431"/>
                  </a:lnTo>
                  <a:lnTo>
                    <a:pt x="154" y="440"/>
                  </a:lnTo>
                  <a:lnTo>
                    <a:pt x="149" y="449"/>
                  </a:lnTo>
                  <a:lnTo>
                    <a:pt x="142" y="457"/>
                  </a:lnTo>
                  <a:lnTo>
                    <a:pt x="137" y="466"/>
                  </a:lnTo>
                  <a:lnTo>
                    <a:pt x="131" y="473"/>
                  </a:lnTo>
                  <a:lnTo>
                    <a:pt x="127" y="481"/>
                  </a:lnTo>
                  <a:lnTo>
                    <a:pt x="123" y="486"/>
                  </a:lnTo>
                  <a:lnTo>
                    <a:pt x="119" y="492"/>
                  </a:lnTo>
                  <a:lnTo>
                    <a:pt x="114" y="497"/>
                  </a:lnTo>
                  <a:lnTo>
                    <a:pt x="112" y="501"/>
                  </a:lnTo>
                  <a:lnTo>
                    <a:pt x="107" y="507"/>
                  </a:lnTo>
                  <a:lnTo>
                    <a:pt x="107" y="510"/>
                  </a:lnTo>
                  <a:lnTo>
                    <a:pt x="106" y="510"/>
                  </a:lnTo>
                  <a:lnTo>
                    <a:pt x="104" y="511"/>
                  </a:lnTo>
                  <a:lnTo>
                    <a:pt x="100" y="511"/>
                  </a:lnTo>
                  <a:lnTo>
                    <a:pt x="95" y="512"/>
                  </a:lnTo>
                  <a:lnTo>
                    <a:pt x="88" y="512"/>
                  </a:lnTo>
                  <a:lnTo>
                    <a:pt x="82" y="512"/>
                  </a:lnTo>
                  <a:lnTo>
                    <a:pt x="78" y="511"/>
                  </a:lnTo>
                  <a:lnTo>
                    <a:pt x="73" y="511"/>
                  </a:lnTo>
                  <a:lnTo>
                    <a:pt x="69" y="511"/>
                  </a:lnTo>
                  <a:lnTo>
                    <a:pt x="65" y="510"/>
                  </a:lnTo>
                  <a:lnTo>
                    <a:pt x="59" y="508"/>
                  </a:lnTo>
                  <a:lnTo>
                    <a:pt x="54" y="507"/>
                  </a:lnTo>
                  <a:lnTo>
                    <a:pt x="48" y="505"/>
                  </a:lnTo>
                  <a:lnTo>
                    <a:pt x="43" y="504"/>
                  </a:lnTo>
                  <a:lnTo>
                    <a:pt x="37" y="502"/>
                  </a:lnTo>
                  <a:lnTo>
                    <a:pt x="32" y="500"/>
                  </a:lnTo>
                  <a:lnTo>
                    <a:pt x="27" y="499"/>
                  </a:lnTo>
                  <a:lnTo>
                    <a:pt x="22" y="498"/>
                  </a:lnTo>
                  <a:lnTo>
                    <a:pt x="17" y="495"/>
                  </a:lnTo>
                  <a:lnTo>
                    <a:pt x="13" y="494"/>
                  </a:lnTo>
                  <a:lnTo>
                    <a:pt x="9" y="493"/>
                  </a:lnTo>
                  <a:lnTo>
                    <a:pt x="6" y="492"/>
                  </a:lnTo>
                  <a:lnTo>
                    <a:pt x="3" y="491"/>
                  </a:lnTo>
                  <a:lnTo>
                    <a:pt x="0" y="491"/>
                  </a:lnTo>
                  <a:lnTo>
                    <a:pt x="24" y="447"/>
                  </a:lnTo>
                  <a:lnTo>
                    <a:pt x="25" y="444"/>
                  </a:lnTo>
                  <a:lnTo>
                    <a:pt x="29" y="438"/>
                  </a:lnTo>
                  <a:lnTo>
                    <a:pt x="31" y="434"/>
                  </a:lnTo>
                  <a:lnTo>
                    <a:pt x="35" y="429"/>
                  </a:lnTo>
                  <a:lnTo>
                    <a:pt x="38" y="423"/>
                  </a:lnTo>
                  <a:lnTo>
                    <a:pt x="43" y="416"/>
                  </a:lnTo>
                  <a:lnTo>
                    <a:pt x="47" y="407"/>
                  </a:lnTo>
                  <a:lnTo>
                    <a:pt x="51" y="400"/>
                  </a:lnTo>
                  <a:lnTo>
                    <a:pt x="56" y="392"/>
                  </a:lnTo>
                  <a:lnTo>
                    <a:pt x="61" y="384"/>
                  </a:lnTo>
                  <a:lnTo>
                    <a:pt x="66" y="373"/>
                  </a:lnTo>
                  <a:lnTo>
                    <a:pt x="72" y="365"/>
                  </a:lnTo>
                  <a:lnTo>
                    <a:pt x="75" y="354"/>
                  </a:lnTo>
                  <a:lnTo>
                    <a:pt x="82" y="344"/>
                  </a:lnTo>
                  <a:lnTo>
                    <a:pt x="86" y="334"/>
                  </a:lnTo>
                  <a:lnTo>
                    <a:pt x="92" y="323"/>
                  </a:lnTo>
                  <a:lnTo>
                    <a:pt x="97" y="312"/>
                  </a:lnTo>
                  <a:lnTo>
                    <a:pt x="103" y="302"/>
                  </a:lnTo>
                  <a:lnTo>
                    <a:pt x="107" y="291"/>
                  </a:lnTo>
                  <a:lnTo>
                    <a:pt x="112" y="280"/>
                  </a:lnTo>
                  <a:lnTo>
                    <a:pt x="117" y="270"/>
                  </a:lnTo>
                  <a:lnTo>
                    <a:pt x="123" y="260"/>
                  </a:lnTo>
                  <a:lnTo>
                    <a:pt x="126" y="248"/>
                  </a:lnTo>
                  <a:lnTo>
                    <a:pt x="131" y="239"/>
                  </a:lnTo>
                  <a:lnTo>
                    <a:pt x="135" y="228"/>
                  </a:lnTo>
                  <a:lnTo>
                    <a:pt x="138" y="217"/>
                  </a:lnTo>
                  <a:lnTo>
                    <a:pt x="142" y="208"/>
                  </a:lnTo>
                  <a:lnTo>
                    <a:pt x="145" y="198"/>
                  </a:lnTo>
                  <a:lnTo>
                    <a:pt x="149" y="189"/>
                  </a:lnTo>
                  <a:lnTo>
                    <a:pt x="151" y="179"/>
                  </a:lnTo>
                  <a:lnTo>
                    <a:pt x="152" y="170"/>
                  </a:lnTo>
                  <a:lnTo>
                    <a:pt x="154" y="162"/>
                  </a:lnTo>
                  <a:lnTo>
                    <a:pt x="155" y="152"/>
                  </a:lnTo>
                  <a:lnTo>
                    <a:pt x="157" y="145"/>
                  </a:lnTo>
                  <a:lnTo>
                    <a:pt x="157" y="137"/>
                  </a:lnTo>
                  <a:lnTo>
                    <a:pt x="158" y="128"/>
                  </a:lnTo>
                  <a:lnTo>
                    <a:pt x="160" y="122"/>
                  </a:lnTo>
                  <a:lnTo>
                    <a:pt x="160" y="115"/>
                  </a:lnTo>
                  <a:lnTo>
                    <a:pt x="160" y="108"/>
                  </a:lnTo>
                  <a:lnTo>
                    <a:pt x="161" y="101"/>
                  </a:lnTo>
                  <a:lnTo>
                    <a:pt x="162" y="95"/>
                  </a:lnTo>
                  <a:lnTo>
                    <a:pt x="163" y="90"/>
                  </a:lnTo>
                  <a:lnTo>
                    <a:pt x="164" y="83"/>
                  </a:lnTo>
                  <a:lnTo>
                    <a:pt x="165" y="77"/>
                  </a:lnTo>
                  <a:lnTo>
                    <a:pt x="165" y="72"/>
                  </a:lnTo>
                  <a:lnTo>
                    <a:pt x="168" y="68"/>
                  </a:lnTo>
                  <a:lnTo>
                    <a:pt x="170" y="62"/>
                  </a:lnTo>
                  <a:lnTo>
                    <a:pt x="173" y="56"/>
                  </a:lnTo>
                  <a:lnTo>
                    <a:pt x="174" y="51"/>
                  </a:lnTo>
                  <a:lnTo>
                    <a:pt x="179" y="45"/>
                  </a:lnTo>
                  <a:lnTo>
                    <a:pt x="181" y="39"/>
                  </a:lnTo>
                  <a:lnTo>
                    <a:pt x="184" y="33"/>
                  </a:lnTo>
                  <a:lnTo>
                    <a:pt x="188" y="27"/>
                  </a:lnTo>
                  <a:lnTo>
                    <a:pt x="192" y="23"/>
                  </a:lnTo>
                  <a:lnTo>
                    <a:pt x="194" y="18"/>
                  </a:lnTo>
                  <a:lnTo>
                    <a:pt x="198" y="13"/>
                  </a:lnTo>
                  <a:lnTo>
                    <a:pt x="200" y="9"/>
                  </a:lnTo>
                  <a:lnTo>
                    <a:pt x="202" y="6"/>
                  </a:lnTo>
                  <a:lnTo>
                    <a:pt x="207" y="1"/>
                  </a:lnTo>
                  <a:lnTo>
                    <a:pt x="208" y="0"/>
                  </a:lnTo>
                  <a:lnTo>
                    <a:pt x="224" y="27"/>
                  </a:lnTo>
                  <a:close/>
                </a:path>
              </a:pathLst>
            </a:custGeom>
            <a:solidFill>
              <a:srgbClr val="B3B3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85" name="Freeform 35"/>
            <p:cNvSpPr>
              <a:spLocks/>
            </p:cNvSpPr>
            <p:nvPr/>
          </p:nvSpPr>
          <p:spPr bwMode="auto">
            <a:xfrm>
              <a:off x="2416" y="720"/>
              <a:ext cx="83" cy="68"/>
            </a:xfrm>
            <a:custGeom>
              <a:avLst/>
              <a:gdLst>
                <a:gd name="T0" fmla="*/ 0 w 166"/>
                <a:gd name="T1" fmla="*/ 1 h 136"/>
                <a:gd name="T2" fmla="*/ 1 w 166"/>
                <a:gd name="T3" fmla="*/ 1 h 136"/>
                <a:gd name="T4" fmla="*/ 1 w 166"/>
                <a:gd name="T5" fmla="*/ 1 h 136"/>
                <a:gd name="T6" fmla="*/ 1 w 166"/>
                <a:gd name="T7" fmla="*/ 1 h 136"/>
                <a:gd name="T8" fmla="*/ 1 w 166"/>
                <a:gd name="T9" fmla="*/ 1 h 136"/>
                <a:gd name="T10" fmla="*/ 1 w 166"/>
                <a:gd name="T11" fmla="*/ 1 h 136"/>
                <a:gd name="T12" fmla="*/ 1 w 166"/>
                <a:gd name="T13" fmla="*/ 1 h 136"/>
                <a:gd name="T14" fmla="*/ 1 w 166"/>
                <a:gd name="T15" fmla="*/ 1 h 136"/>
                <a:gd name="T16" fmla="*/ 1 w 166"/>
                <a:gd name="T17" fmla="*/ 1 h 136"/>
                <a:gd name="T18" fmla="*/ 1 w 166"/>
                <a:gd name="T19" fmla="*/ 1 h 136"/>
                <a:gd name="T20" fmla="*/ 1 w 166"/>
                <a:gd name="T21" fmla="*/ 1 h 136"/>
                <a:gd name="T22" fmla="*/ 1 w 166"/>
                <a:gd name="T23" fmla="*/ 1 h 136"/>
                <a:gd name="T24" fmla="*/ 1 w 166"/>
                <a:gd name="T25" fmla="*/ 1 h 136"/>
                <a:gd name="T26" fmla="*/ 1 w 166"/>
                <a:gd name="T27" fmla="*/ 1 h 136"/>
                <a:gd name="T28" fmla="*/ 1 w 166"/>
                <a:gd name="T29" fmla="*/ 1 h 136"/>
                <a:gd name="T30" fmla="*/ 1 w 166"/>
                <a:gd name="T31" fmla="*/ 1 h 136"/>
                <a:gd name="T32" fmla="*/ 1 w 166"/>
                <a:gd name="T33" fmla="*/ 1 h 136"/>
                <a:gd name="T34" fmla="*/ 1 w 166"/>
                <a:gd name="T35" fmla="*/ 1 h 136"/>
                <a:gd name="T36" fmla="*/ 1 w 166"/>
                <a:gd name="T37" fmla="*/ 1 h 136"/>
                <a:gd name="T38" fmla="*/ 1 w 166"/>
                <a:gd name="T39" fmla="*/ 1 h 136"/>
                <a:gd name="T40" fmla="*/ 1 w 166"/>
                <a:gd name="T41" fmla="*/ 1 h 136"/>
                <a:gd name="T42" fmla="*/ 1 w 166"/>
                <a:gd name="T43" fmla="*/ 1 h 136"/>
                <a:gd name="T44" fmla="*/ 1 w 166"/>
                <a:gd name="T45" fmla="*/ 0 h 136"/>
                <a:gd name="T46" fmla="*/ 1 w 166"/>
                <a:gd name="T47" fmla="*/ 1 h 136"/>
                <a:gd name="T48" fmla="*/ 1 w 166"/>
                <a:gd name="T49" fmla="*/ 1 h 136"/>
                <a:gd name="T50" fmla="*/ 1 w 166"/>
                <a:gd name="T51" fmla="*/ 1 h 136"/>
                <a:gd name="T52" fmla="*/ 1 w 166"/>
                <a:gd name="T53" fmla="*/ 1 h 136"/>
                <a:gd name="T54" fmla="*/ 1 w 166"/>
                <a:gd name="T55" fmla="*/ 1 h 136"/>
                <a:gd name="T56" fmla="*/ 1 w 166"/>
                <a:gd name="T57" fmla="*/ 1 h 136"/>
                <a:gd name="T58" fmla="*/ 1 w 166"/>
                <a:gd name="T59" fmla="*/ 1 h 136"/>
                <a:gd name="T60" fmla="*/ 1 w 166"/>
                <a:gd name="T61" fmla="*/ 1 h 136"/>
                <a:gd name="T62" fmla="*/ 1 w 166"/>
                <a:gd name="T63" fmla="*/ 1 h 136"/>
                <a:gd name="T64" fmla="*/ 1 w 166"/>
                <a:gd name="T65" fmla="*/ 1 h 136"/>
                <a:gd name="T66" fmla="*/ 1 w 166"/>
                <a:gd name="T67" fmla="*/ 1 h 136"/>
                <a:gd name="T68" fmla="*/ 1 w 166"/>
                <a:gd name="T69" fmla="*/ 1 h 136"/>
                <a:gd name="T70" fmla="*/ 1 w 166"/>
                <a:gd name="T71" fmla="*/ 1 h 136"/>
                <a:gd name="T72" fmla="*/ 1 w 166"/>
                <a:gd name="T73" fmla="*/ 1 h 136"/>
                <a:gd name="T74" fmla="*/ 1 w 166"/>
                <a:gd name="T75" fmla="*/ 1 h 136"/>
                <a:gd name="T76" fmla="*/ 1 w 166"/>
                <a:gd name="T77" fmla="*/ 1 h 136"/>
                <a:gd name="T78" fmla="*/ 1 w 166"/>
                <a:gd name="T79" fmla="*/ 1 h 136"/>
                <a:gd name="T80" fmla="*/ 1 w 166"/>
                <a:gd name="T81" fmla="*/ 1 h 136"/>
                <a:gd name="T82" fmla="*/ 1 w 166"/>
                <a:gd name="T83" fmla="*/ 1 h 136"/>
                <a:gd name="T84" fmla="*/ 1 w 166"/>
                <a:gd name="T85" fmla="*/ 1 h 136"/>
                <a:gd name="T86" fmla="*/ 1 w 166"/>
                <a:gd name="T87" fmla="*/ 1 h 136"/>
                <a:gd name="T88" fmla="*/ 1 w 166"/>
                <a:gd name="T89" fmla="*/ 1 h 136"/>
                <a:gd name="T90" fmla="*/ 1 w 166"/>
                <a:gd name="T91" fmla="*/ 1 h 136"/>
                <a:gd name="T92" fmla="*/ 1 w 166"/>
                <a:gd name="T93" fmla="*/ 1 h 136"/>
                <a:gd name="T94" fmla="*/ 1 w 166"/>
                <a:gd name="T95" fmla="*/ 1 h 136"/>
                <a:gd name="T96" fmla="*/ 0 w 166"/>
                <a:gd name="T97" fmla="*/ 1 h 136"/>
                <a:gd name="T98" fmla="*/ 0 w 166"/>
                <a:gd name="T99" fmla="*/ 1 h 1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66"/>
                <a:gd name="T151" fmla="*/ 0 h 136"/>
                <a:gd name="T152" fmla="*/ 166 w 166"/>
                <a:gd name="T153" fmla="*/ 136 h 1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66" h="136">
                  <a:moveTo>
                    <a:pt x="0" y="101"/>
                  </a:moveTo>
                  <a:lnTo>
                    <a:pt x="43" y="65"/>
                  </a:lnTo>
                  <a:lnTo>
                    <a:pt x="43" y="63"/>
                  </a:lnTo>
                  <a:lnTo>
                    <a:pt x="43" y="62"/>
                  </a:lnTo>
                  <a:lnTo>
                    <a:pt x="43" y="59"/>
                  </a:lnTo>
                  <a:lnTo>
                    <a:pt x="43" y="54"/>
                  </a:lnTo>
                  <a:lnTo>
                    <a:pt x="43" y="49"/>
                  </a:lnTo>
                  <a:lnTo>
                    <a:pt x="45" y="43"/>
                  </a:lnTo>
                  <a:lnTo>
                    <a:pt x="48" y="38"/>
                  </a:lnTo>
                  <a:lnTo>
                    <a:pt x="50" y="34"/>
                  </a:lnTo>
                  <a:lnTo>
                    <a:pt x="54" y="29"/>
                  </a:lnTo>
                  <a:lnTo>
                    <a:pt x="57" y="25"/>
                  </a:lnTo>
                  <a:lnTo>
                    <a:pt x="61" y="23"/>
                  </a:lnTo>
                  <a:lnTo>
                    <a:pt x="64" y="22"/>
                  </a:lnTo>
                  <a:lnTo>
                    <a:pt x="73" y="19"/>
                  </a:lnTo>
                  <a:lnTo>
                    <a:pt x="80" y="18"/>
                  </a:lnTo>
                  <a:lnTo>
                    <a:pt x="87" y="13"/>
                  </a:lnTo>
                  <a:lnTo>
                    <a:pt x="93" y="9"/>
                  </a:lnTo>
                  <a:lnTo>
                    <a:pt x="98" y="5"/>
                  </a:lnTo>
                  <a:lnTo>
                    <a:pt x="99" y="4"/>
                  </a:lnTo>
                  <a:lnTo>
                    <a:pt x="107" y="7"/>
                  </a:lnTo>
                  <a:lnTo>
                    <a:pt x="102" y="16"/>
                  </a:lnTo>
                  <a:lnTo>
                    <a:pt x="147" y="0"/>
                  </a:lnTo>
                  <a:lnTo>
                    <a:pt x="155" y="7"/>
                  </a:lnTo>
                  <a:lnTo>
                    <a:pt x="166" y="7"/>
                  </a:lnTo>
                  <a:lnTo>
                    <a:pt x="166" y="30"/>
                  </a:lnTo>
                  <a:lnTo>
                    <a:pt x="128" y="59"/>
                  </a:lnTo>
                  <a:lnTo>
                    <a:pt x="88" y="76"/>
                  </a:lnTo>
                  <a:lnTo>
                    <a:pt x="86" y="74"/>
                  </a:lnTo>
                  <a:lnTo>
                    <a:pt x="81" y="73"/>
                  </a:lnTo>
                  <a:lnTo>
                    <a:pt x="74" y="72"/>
                  </a:lnTo>
                  <a:lnTo>
                    <a:pt x="67" y="73"/>
                  </a:lnTo>
                  <a:lnTo>
                    <a:pt x="64" y="74"/>
                  </a:lnTo>
                  <a:lnTo>
                    <a:pt x="62" y="76"/>
                  </a:lnTo>
                  <a:lnTo>
                    <a:pt x="58" y="79"/>
                  </a:lnTo>
                  <a:lnTo>
                    <a:pt x="54" y="84"/>
                  </a:lnTo>
                  <a:lnTo>
                    <a:pt x="50" y="88"/>
                  </a:lnTo>
                  <a:lnTo>
                    <a:pt x="45" y="93"/>
                  </a:lnTo>
                  <a:lnTo>
                    <a:pt x="41" y="99"/>
                  </a:lnTo>
                  <a:lnTo>
                    <a:pt x="37" y="105"/>
                  </a:lnTo>
                  <a:lnTo>
                    <a:pt x="31" y="111"/>
                  </a:lnTo>
                  <a:lnTo>
                    <a:pt x="26" y="116"/>
                  </a:lnTo>
                  <a:lnTo>
                    <a:pt x="22" y="120"/>
                  </a:lnTo>
                  <a:lnTo>
                    <a:pt x="19" y="125"/>
                  </a:lnTo>
                  <a:lnTo>
                    <a:pt x="16" y="130"/>
                  </a:lnTo>
                  <a:lnTo>
                    <a:pt x="14" y="132"/>
                  </a:lnTo>
                  <a:lnTo>
                    <a:pt x="13" y="135"/>
                  </a:lnTo>
                  <a:lnTo>
                    <a:pt x="13" y="136"/>
                  </a:lnTo>
                  <a:lnTo>
                    <a:pt x="0" y="101"/>
                  </a:lnTo>
                  <a:close/>
                </a:path>
              </a:pathLst>
            </a:custGeom>
            <a:solidFill>
              <a:srgbClr val="F2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86" name="Freeform 36"/>
            <p:cNvSpPr>
              <a:spLocks/>
            </p:cNvSpPr>
            <p:nvPr/>
          </p:nvSpPr>
          <p:spPr bwMode="auto">
            <a:xfrm>
              <a:off x="2926" y="406"/>
              <a:ext cx="111" cy="138"/>
            </a:xfrm>
            <a:custGeom>
              <a:avLst/>
              <a:gdLst>
                <a:gd name="T0" fmla="*/ 1 w 222"/>
                <a:gd name="T1" fmla="*/ 0 h 277"/>
                <a:gd name="T2" fmla="*/ 1 w 222"/>
                <a:gd name="T3" fmla="*/ 0 h 277"/>
                <a:gd name="T4" fmla="*/ 1 w 222"/>
                <a:gd name="T5" fmla="*/ 0 h 277"/>
                <a:gd name="T6" fmla="*/ 1 w 222"/>
                <a:gd name="T7" fmla="*/ 0 h 277"/>
                <a:gd name="T8" fmla="*/ 1 w 222"/>
                <a:gd name="T9" fmla="*/ 0 h 277"/>
                <a:gd name="T10" fmla="*/ 1 w 222"/>
                <a:gd name="T11" fmla="*/ 0 h 277"/>
                <a:gd name="T12" fmla="*/ 1 w 222"/>
                <a:gd name="T13" fmla="*/ 0 h 277"/>
                <a:gd name="T14" fmla="*/ 1 w 222"/>
                <a:gd name="T15" fmla="*/ 0 h 277"/>
                <a:gd name="T16" fmla="*/ 1 w 222"/>
                <a:gd name="T17" fmla="*/ 0 h 277"/>
                <a:gd name="T18" fmla="*/ 1 w 222"/>
                <a:gd name="T19" fmla="*/ 0 h 277"/>
                <a:gd name="T20" fmla="*/ 1 w 222"/>
                <a:gd name="T21" fmla="*/ 0 h 277"/>
                <a:gd name="T22" fmla="*/ 1 w 222"/>
                <a:gd name="T23" fmla="*/ 0 h 277"/>
                <a:gd name="T24" fmla="*/ 1 w 222"/>
                <a:gd name="T25" fmla="*/ 0 h 277"/>
                <a:gd name="T26" fmla="*/ 1 w 222"/>
                <a:gd name="T27" fmla="*/ 0 h 277"/>
                <a:gd name="T28" fmla="*/ 1 w 222"/>
                <a:gd name="T29" fmla="*/ 0 h 277"/>
                <a:gd name="T30" fmla="*/ 1 w 222"/>
                <a:gd name="T31" fmla="*/ 0 h 277"/>
                <a:gd name="T32" fmla="*/ 1 w 222"/>
                <a:gd name="T33" fmla="*/ 0 h 277"/>
                <a:gd name="T34" fmla="*/ 1 w 222"/>
                <a:gd name="T35" fmla="*/ 0 h 277"/>
                <a:gd name="T36" fmla="*/ 1 w 222"/>
                <a:gd name="T37" fmla="*/ 0 h 277"/>
                <a:gd name="T38" fmla="*/ 1 w 222"/>
                <a:gd name="T39" fmla="*/ 0 h 277"/>
                <a:gd name="T40" fmla="*/ 1 w 222"/>
                <a:gd name="T41" fmla="*/ 0 h 277"/>
                <a:gd name="T42" fmla="*/ 1 w 222"/>
                <a:gd name="T43" fmla="*/ 0 h 277"/>
                <a:gd name="T44" fmla="*/ 1 w 222"/>
                <a:gd name="T45" fmla="*/ 0 h 277"/>
                <a:gd name="T46" fmla="*/ 1 w 222"/>
                <a:gd name="T47" fmla="*/ 0 h 277"/>
                <a:gd name="T48" fmla="*/ 1 w 222"/>
                <a:gd name="T49" fmla="*/ 0 h 277"/>
                <a:gd name="T50" fmla="*/ 1 w 222"/>
                <a:gd name="T51" fmla="*/ 0 h 277"/>
                <a:gd name="T52" fmla="*/ 0 w 222"/>
                <a:gd name="T53" fmla="*/ 0 h 277"/>
                <a:gd name="T54" fmla="*/ 1 w 222"/>
                <a:gd name="T55" fmla="*/ 0 h 277"/>
                <a:gd name="T56" fmla="*/ 1 w 222"/>
                <a:gd name="T57" fmla="*/ 0 h 277"/>
                <a:gd name="T58" fmla="*/ 1 w 222"/>
                <a:gd name="T59" fmla="*/ 0 h 277"/>
                <a:gd name="T60" fmla="*/ 1 w 222"/>
                <a:gd name="T61" fmla="*/ 0 h 277"/>
                <a:gd name="T62" fmla="*/ 1 w 222"/>
                <a:gd name="T63" fmla="*/ 0 h 277"/>
                <a:gd name="T64" fmla="*/ 1 w 222"/>
                <a:gd name="T65" fmla="*/ 0 h 277"/>
                <a:gd name="T66" fmla="*/ 1 w 222"/>
                <a:gd name="T67" fmla="*/ 0 h 277"/>
                <a:gd name="T68" fmla="*/ 1 w 222"/>
                <a:gd name="T69" fmla="*/ 0 h 277"/>
                <a:gd name="T70" fmla="*/ 1 w 222"/>
                <a:gd name="T71" fmla="*/ 0 h 277"/>
                <a:gd name="T72" fmla="*/ 1 w 222"/>
                <a:gd name="T73" fmla="*/ 0 h 277"/>
                <a:gd name="T74" fmla="*/ 1 w 222"/>
                <a:gd name="T75" fmla="*/ 0 h 277"/>
                <a:gd name="T76" fmla="*/ 1 w 222"/>
                <a:gd name="T77" fmla="*/ 0 h 277"/>
                <a:gd name="T78" fmla="*/ 1 w 222"/>
                <a:gd name="T79" fmla="*/ 0 h 277"/>
                <a:gd name="T80" fmla="*/ 1 w 222"/>
                <a:gd name="T81" fmla="*/ 0 h 277"/>
                <a:gd name="T82" fmla="*/ 1 w 222"/>
                <a:gd name="T83" fmla="*/ 0 h 277"/>
                <a:gd name="T84" fmla="*/ 1 w 222"/>
                <a:gd name="T85" fmla="*/ 0 h 277"/>
                <a:gd name="T86" fmla="*/ 1 w 222"/>
                <a:gd name="T87" fmla="*/ 0 h 277"/>
                <a:gd name="T88" fmla="*/ 1 w 222"/>
                <a:gd name="T89" fmla="*/ 0 h 277"/>
                <a:gd name="T90" fmla="*/ 1 w 222"/>
                <a:gd name="T91" fmla="*/ 0 h 277"/>
                <a:gd name="T92" fmla="*/ 1 w 222"/>
                <a:gd name="T93" fmla="*/ 0 h 277"/>
                <a:gd name="T94" fmla="*/ 1 w 222"/>
                <a:gd name="T95" fmla="*/ 0 h 277"/>
                <a:gd name="T96" fmla="*/ 1 w 222"/>
                <a:gd name="T97" fmla="*/ 0 h 277"/>
                <a:gd name="T98" fmla="*/ 1 w 222"/>
                <a:gd name="T99" fmla="*/ 0 h 277"/>
                <a:gd name="T100" fmla="*/ 1 w 222"/>
                <a:gd name="T101" fmla="*/ 1 h 277"/>
                <a:gd name="T102" fmla="*/ 1 w 222"/>
                <a:gd name="T103" fmla="*/ 0 h 277"/>
                <a:gd name="T104" fmla="*/ 1 w 222"/>
                <a:gd name="T105" fmla="*/ 0 h 277"/>
                <a:gd name="T106" fmla="*/ 1 w 222"/>
                <a:gd name="T107" fmla="*/ 0 h 277"/>
                <a:gd name="T108" fmla="*/ 1 w 222"/>
                <a:gd name="T109" fmla="*/ 0 h 27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22"/>
                <a:gd name="T166" fmla="*/ 0 h 277"/>
                <a:gd name="T167" fmla="*/ 222 w 222"/>
                <a:gd name="T168" fmla="*/ 277 h 27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22" h="277">
                  <a:moveTo>
                    <a:pt x="58" y="0"/>
                  </a:moveTo>
                  <a:lnTo>
                    <a:pt x="57" y="0"/>
                  </a:lnTo>
                  <a:lnTo>
                    <a:pt x="57" y="5"/>
                  </a:lnTo>
                  <a:lnTo>
                    <a:pt x="55" y="11"/>
                  </a:lnTo>
                  <a:lnTo>
                    <a:pt x="55" y="18"/>
                  </a:lnTo>
                  <a:lnTo>
                    <a:pt x="54" y="21"/>
                  </a:lnTo>
                  <a:lnTo>
                    <a:pt x="53" y="26"/>
                  </a:lnTo>
                  <a:lnTo>
                    <a:pt x="53" y="31"/>
                  </a:lnTo>
                  <a:lnTo>
                    <a:pt x="53" y="36"/>
                  </a:lnTo>
                  <a:lnTo>
                    <a:pt x="51" y="39"/>
                  </a:lnTo>
                  <a:lnTo>
                    <a:pt x="51" y="44"/>
                  </a:lnTo>
                  <a:lnTo>
                    <a:pt x="49" y="49"/>
                  </a:lnTo>
                  <a:lnTo>
                    <a:pt x="48" y="53"/>
                  </a:lnTo>
                  <a:lnTo>
                    <a:pt x="46" y="56"/>
                  </a:lnTo>
                  <a:lnTo>
                    <a:pt x="43" y="61"/>
                  </a:lnTo>
                  <a:lnTo>
                    <a:pt x="40" y="65"/>
                  </a:lnTo>
                  <a:lnTo>
                    <a:pt x="36" y="71"/>
                  </a:lnTo>
                  <a:lnTo>
                    <a:pt x="32" y="76"/>
                  </a:lnTo>
                  <a:lnTo>
                    <a:pt x="28" y="82"/>
                  </a:lnTo>
                  <a:lnTo>
                    <a:pt x="24" y="87"/>
                  </a:lnTo>
                  <a:lnTo>
                    <a:pt x="21" y="93"/>
                  </a:lnTo>
                  <a:lnTo>
                    <a:pt x="16" y="97"/>
                  </a:lnTo>
                  <a:lnTo>
                    <a:pt x="11" y="101"/>
                  </a:lnTo>
                  <a:lnTo>
                    <a:pt x="8" y="106"/>
                  </a:lnTo>
                  <a:lnTo>
                    <a:pt x="5" y="110"/>
                  </a:lnTo>
                  <a:lnTo>
                    <a:pt x="1" y="115"/>
                  </a:lnTo>
                  <a:lnTo>
                    <a:pt x="0" y="118"/>
                  </a:lnTo>
                  <a:lnTo>
                    <a:pt x="1" y="118"/>
                  </a:lnTo>
                  <a:lnTo>
                    <a:pt x="5" y="119"/>
                  </a:lnTo>
                  <a:lnTo>
                    <a:pt x="8" y="119"/>
                  </a:lnTo>
                  <a:lnTo>
                    <a:pt x="13" y="121"/>
                  </a:lnTo>
                  <a:lnTo>
                    <a:pt x="17" y="122"/>
                  </a:lnTo>
                  <a:lnTo>
                    <a:pt x="23" y="125"/>
                  </a:lnTo>
                  <a:lnTo>
                    <a:pt x="27" y="126"/>
                  </a:lnTo>
                  <a:lnTo>
                    <a:pt x="32" y="128"/>
                  </a:lnTo>
                  <a:lnTo>
                    <a:pt x="38" y="131"/>
                  </a:lnTo>
                  <a:lnTo>
                    <a:pt x="42" y="134"/>
                  </a:lnTo>
                  <a:lnTo>
                    <a:pt x="47" y="137"/>
                  </a:lnTo>
                  <a:lnTo>
                    <a:pt x="52" y="139"/>
                  </a:lnTo>
                  <a:lnTo>
                    <a:pt x="55" y="143"/>
                  </a:lnTo>
                  <a:lnTo>
                    <a:pt x="60" y="146"/>
                  </a:lnTo>
                  <a:lnTo>
                    <a:pt x="66" y="152"/>
                  </a:lnTo>
                  <a:lnTo>
                    <a:pt x="73" y="159"/>
                  </a:lnTo>
                  <a:lnTo>
                    <a:pt x="79" y="166"/>
                  </a:lnTo>
                  <a:lnTo>
                    <a:pt x="85" y="175"/>
                  </a:lnTo>
                  <a:lnTo>
                    <a:pt x="89" y="179"/>
                  </a:lnTo>
                  <a:lnTo>
                    <a:pt x="92" y="185"/>
                  </a:lnTo>
                  <a:lnTo>
                    <a:pt x="95" y="188"/>
                  </a:lnTo>
                  <a:lnTo>
                    <a:pt x="96" y="190"/>
                  </a:lnTo>
                  <a:lnTo>
                    <a:pt x="89" y="201"/>
                  </a:lnTo>
                  <a:lnTo>
                    <a:pt x="95" y="277"/>
                  </a:lnTo>
                  <a:lnTo>
                    <a:pt x="222" y="107"/>
                  </a:lnTo>
                  <a:lnTo>
                    <a:pt x="150" y="32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C2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87" name="Freeform 37"/>
            <p:cNvSpPr>
              <a:spLocks/>
            </p:cNvSpPr>
            <p:nvPr/>
          </p:nvSpPr>
          <p:spPr bwMode="auto">
            <a:xfrm>
              <a:off x="2857" y="397"/>
              <a:ext cx="164" cy="54"/>
            </a:xfrm>
            <a:custGeom>
              <a:avLst/>
              <a:gdLst>
                <a:gd name="T0" fmla="*/ 0 w 329"/>
                <a:gd name="T1" fmla="*/ 1 h 108"/>
                <a:gd name="T2" fmla="*/ 0 w 329"/>
                <a:gd name="T3" fmla="*/ 1 h 108"/>
                <a:gd name="T4" fmla="*/ 0 w 329"/>
                <a:gd name="T5" fmla="*/ 1 h 108"/>
                <a:gd name="T6" fmla="*/ 0 w 329"/>
                <a:gd name="T7" fmla="*/ 1 h 108"/>
                <a:gd name="T8" fmla="*/ 0 w 329"/>
                <a:gd name="T9" fmla="*/ 1 h 108"/>
                <a:gd name="T10" fmla="*/ 0 w 329"/>
                <a:gd name="T11" fmla="*/ 1 h 108"/>
                <a:gd name="T12" fmla="*/ 0 w 329"/>
                <a:gd name="T13" fmla="*/ 1 h 108"/>
                <a:gd name="T14" fmla="*/ 0 w 329"/>
                <a:gd name="T15" fmla="*/ 1 h 108"/>
                <a:gd name="T16" fmla="*/ 0 w 329"/>
                <a:gd name="T17" fmla="*/ 1 h 108"/>
                <a:gd name="T18" fmla="*/ 0 w 329"/>
                <a:gd name="T19" fmla="*/ 1 h 108"/>
                <a:gd name="T20" fmla="*/ 0 w 329"/>
                <a:gd name="T21" fmla="*/ 1 h 108"/>
                <a:gd name="T22" fmla="*/ 0 w 329"/>
                <a:gd name="T23" fmla="*/ 1 h 108"/>
                <a:gd name="T24" fmla="*/ 0 w 329"/>
                <a:gd name="T25" fmla="*/ 1 h 108"/>
                <a:gd name="T26" fmla="*/ 0 w 329"/>
                <a:gd name="T27" fmla="*/ 1 h 108"/>
                <a:gd name="T28" fmla="*/ 0 w 329"/>
                <a:gd name="T29" fmla="*/ 1 h 108"/>
                <a:gd name="T30" fmla="*/ 0 w 329"/>
                <a:gd name="T31" fmla="*/ 1 h 108"/>
                <a:gd name="T32" fmla="*/ 0 w 329"/>
                <a:gd name="T33" fmla="*/ 1 h 108"/>
                <a:gd name="T34" fmla="*/ 0 w 329"/>
                <a:gd name="T35" fmla="*/ 1 h 108"/>
                <a:gd name="T36" fmla="*/ 0 w 329"/>
                <a:gd name="T37" fmla="*/ 1 h 108"/>
                <a:gd name="T38" fmla="*/ 0 w 329"/>
                <a:gd name="T39" fmla="*/ 1 h 108"/>
                <a:gd name="T40" fmla="*/ 0 w 329"/>
                <a:gd name="T41" fmla="*/ 1 h 108"/>
                <a:gd name="T42" fmla="*/ 0 w 329"/>
                <a:gd name="T43" fmla="*/ 1 h 108"/>
                <a:gd name="T44" fmla="*/ 1 w 329"/>
                <a:gd name="T45" fmla="*/ 1 h 108"/>
                <a:gd name="T46" fmla="*/ 1 w 329"/>
                <a:gd name="T47" fmla="*/ 1 h 108"/>
                <a:gd name="T48" fmla="*/ 1 w 329"/>
                <a:gd name="T49" fmla="*/ 1 h 108"/>
                <a:gd name="T50" fmla="*/ 1 w 329"/>
                <a:gd name="T51" fmla="*/ 1 h 108"/>
                <a:gd name="T52" fmla="*/ 1 w 329"/>
                <a:gd name="T53" fmla="*/ 1 h 108"/>
                <a:gd name="T54" fmla="*/ 1 w 329"/>
                <a:gd name="T55" fmla="*/ 1 h 108"/>
                <a:gd name="T56" fmla="*/ 1 w 329"/>
                <a:gd name="T57" fmla="*/ 1 h 108"/>
                <a:gd name="T58" fmla="*/ 1 w 329"/>
                <a:gd name="T59" fmla="*/ 1 h 108"/>
                <a:gd name="T60" fmla="*/ 0 w 329"/>
                <a:gd name="T61" fmla="*/ 1 h 108"/>
                <a:gd name="T62" fmla="*/ 0 w 329"/>
                <a:gd name="T63" fmla="*/ 1 h 108"/>
                <a:gd name="T64" fmla="*/ 0 w 329"/>
                <a:gd name="T65" fmla="*/ 1 h 108"/>
                <a:gd name="T66" fmla="*/ 0 w 329"/>
                <a:gd name="T67" fmla="*/ 1 h 108"/>
                <a:gd name="T68" fmla="*/ 0 w 329"/>
                <a:gd name="T69" fmla="*/ 1 h 108"/>
                <a:gd name="T70" fmla="*/ 0 w 329"/>
                <a:gd name="T71" fmla="*/ 1 h 108"/>
                <a:gd name="T72" fmla="*/ 0 w 329"/>
                <a:gd name="T73" fmla="*/ 1 h 108"/>
                <a:gd name="T74" fmla="*/ 0 w 329"/>
                <a:gd name="T75" fmla="*/ 1 h 108"/>
                <a:gd name="T76" fmla="*/ 0 w 329"/>
                <a:gd name="T77" fmla="*/ 1 h 108"/>
                <a:gd name="T78" fmla="*/ 0 w 329"/>
                <a:gd name="T79" fmla="*/ 1 h 108"/>
                <a:gd name="T80" fmla="*/ 0 w 329"/>
                <a:gd name="T81" fmla="*/ 1 h 108"/>
                <a:gd name="T82" fmla="*/ 0 w 329"/>
                <a:gd name="T83" fmla="*/ 1 h 108"/>
                <a:gd name="T84" fmla="*/ 0 w 329"/>
                <a:gd name="T85" fmla="*/ 1 h 108"/>
                <a:gd name="T86" fmla="*/ 0 w 329"/>
                <a:gd name="T87" fmla="*/ 1 h 108"/>
                <a:gd name="T88" fmla="*/ 0 w 329"/>
                <a:gd name="T89" fmla="*/ 1 h 108"/>
                <a:gd name="T90" fmla="*/ 0 w 329"/>
                <a:gd name="T91" fmla="*/ 1 h 108"/>
                <a:gd name="T92" fmla="*/ 0 w 329"/>
                <a:gd name="T93" fmla="*/ 1 h 108"/>
                <a:gd name="T94" fmla="*/ 0 w 329"/>
                <a:gd name="T95" fmla="*/ 1 h 108"/>
                <a:gd name="T96" fmla="*/ 0 w 329"/>
                <a:gd name="T97" fmla="*/ 1 h 108"/>
                <a:gd name="T98" fmla="*/ 0 w 329"/>
                <a:gd name="T99" fmla="*/ 1 h 108"/>
                <a:gd name="T100" fmla="*/ 0 w 329"/>
                <a:gd name="T101" fmla="*/ 1 h 108"/>
                <a:gd name="T102" fmla="*/ 0 w 329"/>
                <a:gd name="T103" fmla="*/ 1 h 108"/>
                <a:gd name="T104" fmla="*/ 0 w 329"/>
                <a:gd name="T105" fmla="*/ 1 h 108"/>
                <a:gd name="T106" fmla="*/ 0 w 329"/>
                <a:gd name="T107" fmla="*/ 1 h 108"/>
                <a:gd name="T108" fmla="*/ 0 w 329"/>
                <a:gd name="T109" fmla="*/ 1 h 108"/>
                <a:gd name="T110" fmla="*/ 0 w 329"/>
                <a:gd name="T111" fmla="*/ 1 h 108"/>
                <a:gd name="T112" fmla="*/ 0 w 329"/>
                <a:gd name="T113" fmla="*/ 1 h 108"/>
                <a:gd name="T114" fmla="*/ 0 w 329"/>
                <a:gd name="T115" fmla="*/ 1 h 108"/>
                <a:gd name="T116" fmla="*/ 0 w 329"/>
                <a:gd name="T117" fmla="*/ 1 h 10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29"/>
                <a:gd name="T178" fmla="*/ 0 h 108"/>
                <a:gd name="T179" fmla="*/ 329 w 329"/>
                <a:gd name="T180" fmla="*/ 108 h 10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29" h="108">
                  <a:moveTo>
                    <a:pt x="0" y="39"/>
                  </a:moveTo>
                  <a:lnTo>
                    <a:pt x="0" y="39"/>
                  </a:lnTo>
                  <a:lnTo>
                    <a:pt x="2" y="39"/>
                  </a:lnTo>
                  <a:lnTo>
                    <a:pt x="4" y="38"/>
                  </a:lnTo>
                  <a:lnTo>
                    <a:pt x="10" y="37"/>
                  </a:lnTo>
                  <a:lnTo>
                    <a:pt x="15" y="36"/>
                  </a:lnTo>
                  <a:lnTo>
                    <a:pt x="22" y="35"/>
                  </a:lnTo>
                  <a:lnTo>
                    <a:pt x="29" y="35"/>
                  </a:lnTo>
                  <a:lnTo>
                    <a:pt x="38" y="33"/>
                  </a:lnTo>
                  <a:lnTo>
                    <a:pt x="45" y="32"/>
                  </a:lnTo>
                  <a:lnTo>
                    <a:pt x="54" y="31"/>
                  </a:lnTo>
                  <a:lnTo>
                    <a:pt x="63" y="30"/>
                  </a:lnTo>
                  <a:lnTo>
                    <a:pt x="72" y="30"/>
                  </a:lnTo>
                  <a:lnTo>
                    <a:pt x="81" y="29"/>
                  </a:lnTo>
                  <a:lnTo>
                    <a:pt x="89" y="27"/>
                  </a:lnTo>
                  <a:lnTo>
                    <a:pt x="96" y="27"/>
                  </a:lnTo>
                  <a:lnTo>
                    <a:pt x="104" y="27"/>
                  </a:lnTo>
                  <a:lnTo>
                    <a:pt x="110" y="26"/>
                  </a:lnTo>
                  <a:lnTo>
                    <a:pt x="116" y="26"/>
                  </a:lnTo>
                  <a:lnTo>
                    <a:pt x="122" y="25"/>
                  </a:lnTo>
                  <a:lnTo>
                    <a:pt x="128" y="25"/>
                  </a:lnTo>
                  <a:lnTo>
                    <a:pt x="133" y="24"/>
                  </a:lnTo>
                  <a:lnTo>
                    <a:pt x="138" y="24"/>
                  </a:lnTo>
                  <a:lnTo>
                    <a:pt x="142" y="23"/>
                  </a:lnTo>
                  <a:lnTo>
                    <a:pt x="148" y="23"/>
                  </a:lnTo>
                  <a:lnTo>
                    <a:pt x="155" y="20"/>
                  </a:lnTo>
                  <a:lnTo>
                    <a:pt x="162" y="18"/>
                  </a:lnTo>
                  <a:lnTo>
                    <a:pt x="170" y="16"/>
                  </a:lnTo>
                  <a:lnTo>
                    <a:pt x="177" y="14"/>
                  </a:lnTo>
                  <a:lnTo>
                    <a:pt x="181" y="12"/>
                  </a:lnTo>
                  <a:lnTo>
                    <a:pt x="186" y="10"/>
                  </a:lnTo>
                  <a:lnTo>
                    <a:pt x="190" y="7"/>
                  </a:lnTo>
                  <a:lnTo>
                    <a:pt x="193" y="5"/>
                  </a:lnTo>
                  <a:lnTo>
                    <a:pt x="197" y="1"/>
                  </a:lnTo>
                  <a:lnTo>
                    <a:pt x="199" y="0"/>
                  </a:lnTo>
                  <a:lnTo>
                    <a:pt x="202" y="1"/>
                  </a:lnTo>
                  <a:lnTo>
                    <a:pt x="205" y="3"/>
                  </a:lnTo>
                  <a:lnTo>
                    <a:pt x="211" y="4"/>
                  </a:lnTo>
                  <a:lnTo>
                    <a:pt x="215" y="5"/>
                  </a:lnTo>
                  <a:lnTo>
                    <a:pt x="221" y="6"/>
                  </a:lnTo>
                  <a:lnTo>
                    <a:pt x="228" y="6"/>
                  </a:lnTo>
                  <a:lnTo>
                    <a:pt x="234" y="7"/>
                  </a:lnTo>
                  <a:lnTo>
                    <a:pt x="240" y="6"/>
                  </a:lnTo>
                  <a:lnTo>
                    <a:pt x="244" y="6"/>
                  </a:lnTo>
                  <a:lnTo>
                    <a:pt x="250" y="6"/>
                  </a:lnTo>
                  <a:lnTo>
                    <a:pt x="256" y="7"/>
                  </a:lnTo>
                  <a:lnTo>
                    <a:pt x="261" y="7"/>
                  </a:lnTo>
                  <a:lnTo>
                    <a:pt x="266" y="8"/>
                  </a:lnTo>
                  <a:lnTo>
                    <a:pt x="272" y="10"/>
                  </a:lnTo>
                  <a:lnTo>
                    <a:pt x="279" y="12"/>
                  </a:lnTo>
                  <a:lnTo>
                    <a:pt x="285" y="13"/>
                  </a:lnTo>
                  <a:lnTo>
                    <a:pt x="292" y="18"/>
                  </a:lnTo>
                  <a:lnTo>
                    <a:pt x="297" y="20"/>
                  </a:lnTo>
                  <a:lnTo>
                    <a:pt x="301" y="23"/>
                  </a:lnTo>
                  <a:lnTo>
                    <a:pt x="305" y="25"/>
                  </a:lnTo>
                  <a:lnTo>
                    <a:pt x="310" y="29"/>
                  </a:lnTo>
                  <a:lnTo>
                    <a:pt x="316" y="33"/>
                  </a:lnTo>
                  <a:lnTo>
                    <a:pt x="323" y="38"/>
                  </a:lnTo>
                  <a:lnTo>
                    <a:pt x="326" y="42"/>
                  </a:lnTo>
                  <a:lnTo>
                    <a:pt x="329" y="43"/>
                  </a:lnTo>
                  <a:lnTo>
                    <a:pt x="225" y="31"/>
                  </a:lnTo>
                  <a:lnTo>
                    <a:pt x="196" y="35"/>
                  </a:lnTo>
                  <a:lnTo>
                    <a:pt x="193" y="46"/>
                  </a:lnTo>
                  <a:lnTo>
                    <a:pt x="197" y="50"/>
                  </a:lnTo>
                  <a:lnTo>
                    <a:pt x="200" y="54"/>
                  </a:lnTo>
                  <a:lnTo>
                    <a:pt x="202" y="55"/>
                  </a:lnTo>
                  <a:lnTo>
                    <a:pt x="202" y="58"/>
                  </a:lnTo>
                  <a:lnTo>
                    <a:pt x="203" y="61"/>
                  </a:lnTo>
                  <a:lnTo>
                    <a:pt x="204" y="67"/>
                  </a:lnTo>
                  <a:lnTo>
                    <a:pt x="204" y="70"/>
                  </a:lnTo>
                  <a:lnTo>
                    <a:pt x="205" y="75"/>
                  </a:lnTo>
                  <a:lnTo>
                    <a:pt x="204" y="79"/>
                  </a:lnTo>
                  <a:lnTo>
                    <a:pt x="204" y="83"/>
                  </a:lnTo>
                  <a:lnTo>
                    <a:pt x="202" y="89"/>
                  </a:lnTo>
                  <a:lnTo>
                    <a:pt x="199" y="94"/>
                  </a:lnTo>
                  <a:lnTo>
                    <a:pt x="197" y="92"/>
                  </a:lnTo>
                  <a:lnTo>
                    <a:pt x="196" y="88"/>
                  </a:lnTo>
                  <a:lnTo>
                    <a:pt x="192" y="82"/>
                  </a:lnTo>
                  <a:lnTo>
                    <a:pt x="187" y="77"/>
                  </a:lnTo>
                  <a:lnTo>
                    <a:pt x="184" y="74"/>
                  </a:lnTo>
                  <a:lnTo>
                    <a:pt x="180" y="73"/>
                  </a:lnTo>
                  <a:lnTo>
                    <a:pt x="177" y="71"/>
                  </a:lnTo>
                  <a:lnTo>
                    <a:pt x="172" y="70"/>
                  </a:lnTo>
                  <a:lnTo>
                    <a:pt x="165" y="69"/>
                  </a:lnTo>
                  <a:lnTo>
                    <a:pt x="159" y="68"/>
                  </a:lnTo>
                  <a:lnTo>
                    <a:pt x="155" y="63"/>
                  </a:lnTo>
                  <a:lnTo>
                    <a:pt x="154" y="58"/>
                  </a:lnTo>
                  <a:lnTo>
                    <a:pt x="154" y="55"/>
                  </a:lnTo>
                  <a:lnTo>
                    <a:pt x="154" y="54"/>
                  </a:lnTo>
                  <a:lnTo>
                    <a:pt x="153" y="54"/>
                  </a:lnTo>
                  <a:lnTo>
                    <a:pt x="151" y="55"/>
                  </a:lnTo>
                  <a:lnTo>
                    <a:pt x="146" y="55"/>
                  </a:lnTo>
                  <a:lnTo>
                    <a:pt x="141" y="58"/>
                  </a:lnTo>
                  <a:lnTo>
                    <a:pt x="138" y="58"/>
                  </a:lnTo>
                  <a:lnTo>
                    <a:pt x="134" y="61"/>
                  </a:lnTo>
                  <a:lnTo>
                    <a:pt x="130" y="63"/>
                  </a:lnTo>
                  <a:lnTo>
                    <a:pt x="127" y="65"/>
                  </a:lnTo>
                  <a:lnTo>
                    <a:pt x="122" y="68"/>
                  </a:lnTo>
                  <a:lnTo>
                    <a:pt x="117" y="70"/>
                  </a:lnTo>
                  <a:lnTo>
                    <a:pt x="113" y="74"/>
                  </a:lnTo>
                  <a:lnTo>
                    <a:pt x="109" y="77"/>
                  </a:lnTo>
                  <a:lnTo>
                    <a:pt x="103" y="80"/>
                  </a:lnTo>
                  <a:lnTo>
                    <a:pt x="96" y="83"/>
                  </a:lnTo>
                  <a:lnTo>
                    <a:pt x="90" y="86"/>
                  </a:lnTo>
                  <a:lnTo>
                    <a:pt x="83" y="89"/>
                  </a:lnTo>
                  <a:lnTo>
                    <a:pt x="75" y="92"/>
                  </a:lnTo>
                  <a:lnTo>
                    <a:pt x="67" y="94"/>
                  </a:lnTo>
                  <a:lnTo>
                    <a:pt x="59" y="96"/>
                  </a:lnTo>
                  <a:lnTo>
                    <a:pt x="52" y="100"/>
                  </a:lnTo>
                  <a:lnTo>
                    <a:pt x="45" y="101"/>
                  </a:lnTo>
                  <a:lnTo>
                    <a:pt x="38" y="102"/>
                  </a:lnTo>
                  <a:lnTo>
                    <a:pt x="31" y="105"/>
                  </a:lnTo>
                  <a:lnTo>
                    <a:pt x="26" y="106"/>
                  </a:lnTo>
                  <a:lnTo>
                    <a:pt x="21" y="106"/>
                  </a:lnTo>
                  <a:lnTo>
                    <a:pt x="19" y="107"/>
                  </a:lnTo>
                  <a:lnTo>
                    <a:pt x="16" y="108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D8968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88" name="Freeform 38"/>
            <p:cNvSpPr>
              <a:spLocks/>
            </p:cNvSpPr>
            <p:nvPr/>
          </p:nvSpPr>
          <p:spPr bwMode="auto">
            <a:xfrm>
              <a:off x="3049" y="521"/>
              <a:ext cx="104" cy="102"/>
            </a:xfrm>
            <a:custGeom>
              <a:avLst/>
              <a:gdLst>
                <a:gd name="T0" fmla="*/ 1 w 206"/>
                <a:gd name="T1" fmla="*/ 0 h 206"/>
                <a:gd name="T2" fmla="*/ 1 w 206"/>
                <a:gd name="T3" fmla="*/ 0 h 206"/>
                <a:gd name="T4" fmla="*/ 1 w 206"/>
                <a:gd name="T5" fmla="*/ 0 h 206"/>
                <a:gd name="T6" fmla="*/ 1 w 206"/>
                <a:gd name="T7" fmla="*/ 0 h 206"/>
                <a:gd name="T8" fmla="*/ 1 w 206"/>
                <a:gd name="T9" fmla="*/ 0 h 206"/>
                <a:gd name="T10" fmla="*/ 1 w 206"/>
                <a:gd name="T11" fmla="*/ 0 h 206"/>
                <a:gd name="T12" fmla="*/ 1 w 206"/>
                <a:gd name="T13" fmla="*/ 0 h 206"/>
                <a:gd name="T14" fmla="*/ 1 w 206"/>
                <a:gd name="T15" fmla="*/ 0 h 206"/>
                <a:gd name="T16" fmla="*/ 1 w 206"/>
                <a:gd name="T17" fmla="*/ 0 h 206"/>
                <a:gd name="T18" fmla="*/ 1 w 206"/>
                <a:gd name="T19" fmla="*/ 0 h 206"/>
                <a:gd name="T20" fmla="*/ 1 w 206"/>
                <a:gd name="T21" fmla="*/ 0 h 206"/>
                <a:gd name="T22" fmla="*/ 1 w 206"/>
                <a:gd name="T23" fmla="*/ 0 h 206"/>
                <a:gd name="T24" fmla="*/ 1 w 206"/>
                <a:gd name="T25" fmla="*/ 0 h 206"/>
                <a:gd name="T26" fmla="*/ 1 w 206"/>
                <a:gd name="T27" fmla="*/ 0 h 206"/>
                <a:gd name="T28" fmla="*/ 1 w 206"/>
                <a:gd name="T29" fmla="*/ 0 h 206"/>
                <a:gd name="T30" fmla="*/ 1 w 206"/>
                <a:gd name="T31" fmla="*/ 0 h 206"/>
                <a:gd name="T32" fmla="*/ 1 w 206"/>
                <a:gd name="T33" fmla="*/ 0 h 206"/>
                <a:gd name="T34" fmla="*/ 1 w 206"/>
                <a:gd name="T35" fmla="*/ 0 h 206"/>
                <a:gd name="T36" fmla="*/ 1 w 206"/>
                <a:gd name="T37" fmla="*/ 0 h 206"/>
                <a:gd name="T38" fmla="*/ 1 w 206"/>
                <a:gd name="T39" fmla="*/ 0 h 206"/>
                <a:gd name="T40" fmla="*/ 1 w 206"/>
                <a:gd name="T41" fmla="*/ 0 h 206"/>
                <a:gd name="T42" fmla="*/ 1 w 206"/>
                <a:gd name="T43" fmla="*/ 0 h 206"/>
                <a:gd name="T44" fmla="*/ 1 w 206"/>
                <a:gd name="T45" fmla="*/ 0 h 206"/>
                <a:gd name="T46" fmla="*/ 1 w 206"/>
                <a:gd name="T47" fmla="*/ 0 h 206"/>
                <a:gd name="T48" fmla="*/ 1 w 206"/>
                <a:gd name="T49" fmla="*/ 0 h 206"/>
                <a:gd name="T50" fmla="*/ 1 w 206"/>
                <a:gd name="T51" fmla="*/ 0 h 206"/>
                <a:gd name="T52" fmla="*/ 1 w 206"/>
                <a:gd name="T53" fmla="*/ 0 h 206"/>
                <a:gd name="T54" fmla="*/ 1 w 206"/>
                <a:gd name="T55" fmla="*/ 0 h 206"/>
                <a:gd name="T56" fmla="*/ 1 w 206"/>
                <a:gd name="T57" fmla="*/ 0 h 206"/>
                <a:gd name="T58" fmla="*/ 1 w 206"/>
                <a:gd name="T59" fmla="*/ 0 h 206"/>
                <a:gd name="T60" fmla="*/ 1 w 206"/>
                <a:gd name="T61" fmla="*/ 0 h 206"/>
                <a:gd name="T62" fmla="*/ 0 w 206"/>
                <a:gd name="T63" fmla="*/ 0 h 206"/>
                <a:gd name="T64" fmla="*/ 1 w 206"/>
                <a:gd name="T65" fmla="*/ 0 h 206"/>
                <a:gd name="T66" fmla="*/ 1 w 206"/>
                <a:gd name="T67" fmla="*/ 0 h 20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06"/>
                <a:gd name="T103" fmla="*/ 0 h 206"/>
                <a:gd name="T104" fmla="*/ 206 w 206"/>
                <a:gd name="T105" fmla="*/ 206 h 20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06" h="206">
                  <a:moveTo>
                    <a:pt x="103" y="0"/>
                  </a:moveTo>
                  <a:lnTo>
                    <a:pt x="104" y="3"/>
                  </a:lnTo>
                  <a:lnTo>
                    <a:pt x="107" y="5"/>
                  </a:lnTo>
                  <a:lnTo>
                    <a:pt x="111" y="10"/>
                  </a:lnTo>
                  <a:lnTo>
                    <a:pt x="115" y="14"/>
                  </a:lnTo>
                  <a:lnTo>
                    <a:pt x="121" y="22"/>
                  </a:lnTo>
                  <a:lnTo>
                    <a:pt x="124" y="28"/>
                  </a:lnTo>
                  <a:lnTo>
                    <a:pt x="131" y="36"/>
                  </a:lnTo>
                  <a:lnTo>
                    <a:pt x="137" y="43"/>
                  </a:lnTo>
                  <a:lnTo>
                    <a:pt x="145" y="51"/>
                  </a:lnTo>
                  <a:lnTo>
                    <a:pt x="150" y="61"/>
                  </a:lnTo>
                  <a:lnTo>
                    <a:pt x="156" y="70"/>
                  </a:lnTo>
                  <a:lnTo>
                    <a:pt x="164" y="80"/>
                  </a:lnTo>
                  <a:lnTo>
                    <a:pt x="169" y="88"/>
                  </a:lnTo>
                  <a:lnTo>
                    <a:pt x="174" y="99"/>
                  </a:lnTo>
                  <a:lnTo>
                    <a:pt x="180" y="108"/>
                  </a:lnTo>
                  <a:lnTo>
                    <a:pt x="185" y="118"/>
                  </a:lnTo>
                  <a:lnTo>
                    <a:pt x="188" y="127"/>
                  </a:lnTo>
                  <a:lnTo>
                    <a:pt x="191" y="136"/>
                  </a:lnTo>
                  <a:lnTo>
                    <a:pt x="194" y="145"/>
                  </a:lnTo>
                  <a:lnTo>
                    <a:pt x="197" y="153"/>
                  </a:lnTo>
                  <a:lnTo>
                    <a:pt x="199" y="162"/>
                  </a:lnTo>
                  <a:lnTo>
                    <a:pt x="200" y="169"/>
                  </a:lnTo>
                  <a:lnTo>
                    <a:pt x="202" y="177"/>
                  </a:lnTo>
                  <a:lnTo>
                    <a:pt x="203" y="182"/>
                  </a:lnTo>
                  <a:lnTo>
                    <a:pt x="204" y="188"/>
                  </a:lnTo>
                  <a:lnTo>
                    <a:pt x="204" y="193"/>
                  </a:lnTo>
                  <a:lnTo>
                    <a:pt x="205" y="197"/>
                  </a:lnTo>
                  <a:lnTo>
                    <a:pt x="205" y="203"/>
                  </a:lnTo>
                  <a:lnTo>
                    <a:pt x="206" y="206"/>
                  </a:lnTo>
                  <a:lnTo>
                    <a:pt x="115" y="206"/>
                  </a:lnTo>
                  <a:lnTo>
                    <a:pt x="0" y="150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C2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89" name="Freeform 39"/>
            <p:cNvSpPr>
              <a:spLocks/>
            </p:cNvSpPr>
            <p:nvPr/>
          </p:nvSpPr>
          <p:spPr bwMode="auto">
            <a:xfrm>
              <a:off x="2788" y="751"/>
              <a:ext cx="185" cy="86"/>
            </a:xfrm>
            <a:custGeom>
              <a:avLst/>
              <a:gdLst>
                <a:gd name="T0" fmla="*/ 1 w 371"/>
                <a:gd name="T1" fmla="*/ 1 h 171"/>
                <a:gd name="T2" fmla="*/ 1 w 371"/>
                <a:gd name="T3" fmla="*/ 1 h 171"/>
                <a:gd name="T4" fmla="*/ 1 w 371"/>
                <a:gd name="T5" fmla="*/ 1 h 171"/>
                <a:gd name="T6" fmla="*/ 1 w 371"/>
                <a:gd name="T7" fmla="*/ 1 h 171"/>
                <a:gd name="T8" fmla="*/ 1 w 371"/>
                <a:gd name="T9" fmla="*/ 1 h 171"/>
                <a:gd name="T10" fmla="*/ 1 w 371"/>
                <a:gd name="T11" fmla="*/ 1 h 171"/>
                <a:gd name="T12" fmla="*/ 1 w 371"/>
                <a:gd name="T13" fmla="*/ 1 h 171"/>
                <a:gd name="T14" fmla="*/ 1 w 371"/>
                <a:gd name="T15" fmla="*/ 1 h 171"/>
                <a:gd name="T16" fmla="*/ 1 w 371"/>
                <a:gd name="T17" fmla="*/ 1 h 171"/>
                <a:gd name="T18" fmla="*/ 1 w 371"/>
                <a:gd name="T19" fmla="*/ 1 h 171"/>
                <a:gd name="T20" fmla="*/ 1 w 371"/>
                <a:gd name="T21" fmla="*/ 1 h 171"/>
                <a:gd name="T22" fmla="*/ 1 w 371"/>
                <a:gd name="T23" fmla="*/ 1 h 171"/>
                <a:gd name="T24" fmla="*/ 1 w 371"/>
                <a:gd name="T25" fmla="*/ 1 h 171"/>
                <a:gd name="T26" fmla="*/ 1 w 371"/>
                <a:gd name="T27" fmla="*/ 1 h 171"/>
                <a:gd name="T28" fmla="*/ 1 w 371"/>
                <a:gd name="T29" fmla="*/ 1 h 171"/>
                <a:gd name="T30" fmla="*/ 1 w 371"/>
                <a:gd name="T31" fmla="*/ 1 h 171"/>
                <a:gd name="T32" fmla="*/ 1 w 371"/>
                <a:gd name="T33" fmla="*/ 1 h 171"/>
                <a:gd name="T34" fmla="*/ 1 w 371"/>
                <a:gd name="T35" fmla="*/ 1 h 171"/>
                <a:gd name="T36" fmla="*/ 1 w 371"/>
                <a:gd name="T37" fmla="*/ 1 h 171"/>
                <a:gd name="T38" fmla="*/ 0 w 371"/>
                <a:gd name="T39" fmla="*/ 1 h 171"/>
                <a:gd name="T40" fmla="*/ 0 w 371"/>
                <a:gd name="T41" fmla="*/ 1 h 171"/>
                <a:gd name="T42" fmla="*/ 0 w 371"/>
                <a:gd name="T43" fmla="*/ 1 h 171"/>
                <a:gd name="T44" fmla="*/ 0 w 371"/>
                <a:gd name="T45" fmla="*/ 1 h 171"/>
                <a:gd name="T46" fmla="*/ 0 w 371"/>
                <a:gd name="T47" fmla="*/ 1 h 171"/>
                <a:gd name="T48" fmla="*/ 0 w 371"/>
                <a:gd name="T49" fmla="*/ 1 h 171"/>
                <a:gd name="T50" fmla="*/ 0 w 371"/>
                <a:gd name="T51" fmla="*/ 1 h 171"/>
                <a:gd name="T52" fmla="*/ 0 w 371"/>
                <a:gd name="T53" fmla="*/ 1 h 171"/>
                <a:gd name="T54" fmla="*/ 0 w 371"/>
                <a:gd name="T55" fmla="*/ 1 h 171"/>
                <a:gd name="T56" fmla="*/ 0 w 371"/>
                <a:gd name="T57" fmla="*/ 1 h 171"/>
                <a:gd name="T58" fmla="*/ 0 w 371"/>
                <a:gd name="T59" fmla="*/ 1 h 171"/>
                <a:gd name="T60" fmla="*/ 0 w 371"/>
                <a:gd name="T61" fmla="*/ 1 h 171"/>
                <a:gd name="T62" fmla="*/ 0 w 371"/>
                <a:gd name="T63" fmla="*/ 1 h 171"/>
                <a:gd name="T64" fmla="*/ 0 w 371"/>
                <a:gd name="T65" fmla="*/ 1 h 171"/>
                <a:gd name="T66" fmla="*/ 0 w 371"/>
                <a:gd name="T67" fmla="*/ 1 h 171"/>
                <a:gd name="T68" fmla="*/ 0 w 371"/>
                <a:gd name="T69" fmla="*/ 1 h 171"/>
                <a:gd name="T70" fmla="*/ 0 w 371"/>
                <a:gd name="T71" fmla="*/ 1 h 171"/>
                <a:gd name="T72" fmla="*/ 0 w 371"/>
                <a:gd name="T73" fmla="*/ 1 h 171"/>
                <a:gd name="T74" fmla="*/ 0 w 371"/>
                <a:gd name="T75" fmla="*/ 1 h 171"/>
                <a:gd name="T76" fmla="*/ 0 w 371"/>
                <a:gd name="T77" fmla="*/ 1 h 171"/>
                <a:gd name="T78" fmla="*/ 0 w 371"/>
                <a:gd name="T79" fmla="*/ 1 h 171"/>
                <a:gd name="T80" fmla="*/ 0 w 371"/>
                <a:gd name="T81" fmla="*/ 1 h 171"/>
                <a:gd name="T82" fmla="*/ 0 w 371"/>
                <a:gd name="T83" fmla="*/ 1 h 171"/>
                <a:gd name="T84" fmla="*/ 0 w 371"/>
                <a:gd name="T85" fmla="*/ 1 h 171"/>
                <a:gd name="T86" fmla="*/ 0 w 371"/>
                <a:gd name="T87" fmla="*/ 1 h 171"/>
                <a:gd name="T88" fmla="*/ 0 w 371"/>
                <a:gd name="T89" fmla="*/ 1 h 171"/>
                <a:gd name="T90" fmla="*/ 0 w 371"/>
                <a:gd name="T91" fmla="*/ 1 h 171"/>
                <a:gd name="T92" fmla="*/ 0 w 371"/>
                <a:gd name="T93" fmla="*/ 1 h 171"/>
                <a:gd name="T94" fmla="*/ 0 w 371"/>
                <a:gd name="T95" fmla="*/ 1 h 171"/>
                <a:gd name="T96" fmla="*/ 0 w 371"/>
                <a:gd name="T97" fmla="*/ 1 h 171"/>
                <a:gd name="T98" fmla="*/ 0 w 371"/>
                <a:gd name="T99" fmla="*/ 1 h 171"/>
                <a:gd name="T100" fmla="*/ 0 w 371"/>
                <a:gd name="T101" fmla="*/ 1 h 171"/>
                <a:gd name="T102" fmla="*/ 0 w 371"/>
                <a:gd name="T103" fmla="*/ 1 h 171"/>
                <a:gd name="T104" fmla="*/ 0 w 371"/>
                <a:gd name="T105" fmla="*/ 1 h 171"/>
                <a:gd name="T106" fmla="*/ 0 w 371"/>
                <a:gd name="T107" fmla="*/ 1 h 171"/>
                <a:gd name="T108" fmla="*/ 0 w 371"/>
                <a:gd name="T109" fmla="*/ 1 h 171"/>
                <a:gd name="T110" fmla="*/ 0 w 371"/>
                <a:gd name="T111" fmla="*/ 1 h 171"/>
                <a:gd name="T112" fmla="*/ 0 w 371"/>
                <a:gd name="T113" fmla="*/ 0 h 171"/>
                <a:gd name="T114" fmla="*/ 1 w 371"/>
                <a:gd name="T115" fmla="*/ 1 h 171"/>
                <a:gd name="T116" fmla="*/ 1 w 371"/>
                <a:gd name="T117" fmla="*/ 1 h 171"/>
                <a:gd name="T118" fmla="*/ 1 w 371"/>
                <a:gd name="T119" fmla="*/ 1 h 17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71"/>
                <a:gd name="T181" fmla="*/ 0 h 171"/>
                <a:gd name="T182" fmla="*/ 371 w 371"/>
                <a:gd name="T183" fmla="*/ 171 h 17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71" h="171">
                  <a:moveTo>
                    <a:pt x="371" y="156"/>
                  </a:moveTo>
                  <a:lnTo>
                    <a:pt x="369" y="155"/>
                  </a:lnTo>
                  <a:lnTo>
                    <a:pt x="366" y="155"/>
                  </a:lnTo>
                  <a:lnTo>
                    <a:pt x="359" y="155"/>
                  </a:lnTo>
                  <a:lnTo>
                    <a:pt x="352" y="155"/>
                  </a:lnTo>
                  <a:lnTo>
                    <a:pt x="347" y="153"/>
                  </a:lnTo>
                  <a:lnTo>
                    <a:pt x="342" y="153"/>
                  </a:lnTo>
                  <a:lnTo>
                    <a:pt x="335" y="153"/>
                  </a:lnTo>
                  <a:lnTo>
                    <a:pt x="330" y="153"/>
                  </a:lnTo>
                  <a:lnTo>
                    <a:pt x="324" y="153"/>
                  </a:lnTo>
                  <a:lnTo>
                    <a:pt x="318" y="153"/>
                  </a:lnTo>
                  <a:lnTo>
                    <a:pt x="311" y="155"/>
                  </a:lnTo>
                  <a:lnTo>
                    <a:pt x="305" y="156"/>
                  </a:lnTo>
                  <a:lnTo>
                    <a:pt x="297" y="156"/>
                  </a:lnTo>
                  <a:lnTo>
                    <a:pt x="290" y="157"/>
                  </a:lnTo>
                  <a:lnTo>
                    <a:pt x="283" y="158"/>
                  </a:lnTo>
                  <a:lnTo>
                    <a:pt x="276" y="159"/>
                  </a:lnTo>
                  <a:lnTo>
                    <a:pt x="268" y="161"/>
                  </a:lnTo>
                  <a:lnTo>
                    <a:pt x="261" y="162"/>
                  </a:lnTo>
                  <a:lnTo>
                    <a:pt x="254" y="163"/>
                  </a:lnTo>
                  <a:lnTo>
                    <a:pt x="249" y="165"/>
                  </a:lnTo>
                  <a:lnTo>
                    <a:pt x="242" y="165"/>
                  </a:lnTo>
                  <a:lnTo>
                    <a:pt x="238" y="166"/>
                  </a:lnTo>
                  <a:lnTo>
                    <a:pt x="233" y="168"/>
                  </a:lnTo>
                  <a:lnTo>
                    <a:pt x="229" y="169"/>
                  </a:lnTo>
                  <a:lnTo>
                    <a:pt x="223" y="170"/>
                  </a:lnTo>
                  <a:lnTo>
                    <a:pt x="222" y="171"/>
                  </a:lnTo>
                  <a:lnTo>
                    <a:pt x="220" y="170"/>
                  </a:lnTo>
                  <a:lnTo>
                    <a:pt x="215" y="168"/>
                  </a:lnTo>
                  <a:lnTo>
                    <a:pt x="210" y="166"/>
                  </a:lnTo>
                  <a:lnTo>
                    <a:pt x="207" y="165"/>
                  </a:lnTo>
                  <a:lnTo>
                    <a:pt x="202" y="163"/>
                  </a:lnTo>
                  <a:lnTo>
                    <a:pt x="197" y="162"/>
                  </a:lnTo>
                  <a:lnTo>
                    <a:pt x="190" y="159"/>
                  </a:lnTo>
                  <a:lnTo>
                    <a:pt x="183" y="158"/>
                  </a:lnTo>
                  <a:lnTo>
                    <a:pt x="176" y="156"/>
                  </a:lnTo>
                  <a:lnTo>
                    <a:pt x="167" y="155"/>
                  </a:lnTo>
                  <a:lnTo>
                    <a:pt x="159" y="152"/>
                  </a:lnTo>
                  <a:lnTo>
                    <a:pt x="150" y="152"/>
                  </a:lnTo>
                  <a:lnTo>
                    <a:pt x="140" y="150"/>
                  </a:lnTo>
                  <a:lnTo>
                    <a:pt x="131" y="150"/>
                  </a:lnTo>
                  <a:lnTo>
                    <a:pt x="120" y="149"/>
                  </a:lnTo>
                  <a:lnTo>
                    <a:pt x="109" y="149"/>
                  </a:lnTo>
                  <a:lnTo>
                    <a:pt x="97" y="149"/>
                  </a:lnTo>
                  <a:lnTo>
                    <a:pt x="87" y="149"/>
                  </a:lnTo>
                  <a:lnTo>
                    <a:pt x="75" y="149"/>
                  </a:lnTo>
                  <a:lnTo>
                    <a:pt x="64" y="149"/>
                  </a:lnTo>
                  <a:lnTo>
                    <a:pt x="53" y="150"/>
                  </a:lnTo>
                  <a:lnTo>
                    <a:pt x="45" y="151"/>
                  </a:lnTo>
                  <a:lnTo>
                    <a:pt x="34" y="151"/>
                  </a:lnTo>
                  <a:lnTo>
                    <a:pt x="26" y="152"/>
                  </a:lnTo>
                  <a:lnTo>
                    <a:pt x="19" y="152"/>
                  </a:lnTo>
                  <a:lnTo>
                    <a:pt x="13" y="153"/>
                  </a:lnTo>
                  <a:lnTo>
                    <a:pt x="7" y="155"/>
                  </a:lnTo>
                  <a:lnTo>
                    <a:pt x="4" y="155"/>
                  </a:lnTo>
                  <a:lnTo>
                    <a:pt x="0" y="156"/>
                  </a:lnTo>
                  <a:lnTo>
                    <a:pt x="71" y="0"/>
                  </a:lnTo>
                  <a:lnTo>
                    <a:pt x="371" y="128"/>
                  </a:lnTo>
                  <a:lnTo>
                    <a:pt x="371" y="156"/>
                  </a:lnTo>
                  <a:close/>
                </a:path>
              </a:pathLst>
            </a:custGeom>
            <a:solidFill>
              <a:srgbClr val="A6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90" name="Freeform 40"/>
            <p:cNvSpPr>
              <a:spLocks/>
            </p:cNvSpPr>
            <p:nvPr/>
          </p:nvSpPr>
          <p:spPr bwMode="auto">
            <a:xfrm>
              <a:off x="2567" y="917"/>
              <a:ext cx="232" cy="79"/>
            </a:xfrm>
            <a:custGeom>
              <a:avLst/>
              <a:gdLst>
                <a:gd name="T0" fmla="*/ 1 w 465"/>
                <a:gd name="T1" fmla="*/ 1 h 158"/>
                <a:gd name="T2" fmla="*/ 1 w 465"/>
                <a:gd name="T3" fmla="*/ 1 h 158"/>
                <a:gd name="T4" fmla="*/ 0 w 465"/>
                <a:gd name="T5" fmla="*/ 1 h 158"/>
                <a:gd name="T6" fmla="*/ 0 w 465"/>
                <a:gd name="T7" fmla="*/ 0 h 158"/>
                <a:gd name="T8" fmla="*/ 1 w 465"/>
                <a:gd name="T9" fmla="*/ 1 h 158"/>
                <a:gd name="T10" fmla="*/ 1 w 465"/>
                <a:gd name="T11" fmla="*/ 1 h 1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5"/>
                <a:gd name="T19" fmla="*/ 0 h 158"/>
                <a:gd name="T20" fmla="*/ 465 w 465"/>
                <a:gd name="T21" fmla="*/ 158 h 1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5" h="158">
                  <a:moveTo>
                    <a:pt x="465" y="123"/>
                  </a:moveTo>
                  <a:lnTo>
                    <a:pt x="284" y="158"/>
                  </a:lnTo>
                  <a:lnTo>
                    <a:pt x="0" y="134"/>
                  </a:lnTo>
                  <a:lnTo>
                    <a:pt x="116" y="0"/>
                  </a:lnTo>
                  <a:lnTo>
                    <a:pt x="465" y="123"/>
                  </a:lnTo>
                  <a:close/>
                </a:path>
              </a:pathLst>
            </a:custGeom>
            <a:solidFill>
              <a:srgbClr val="A6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91" name="Freeform 41"/>
            <p:cNvSpPr>
              <a:spLocks/>
            </p:cNvSpPr>
            <p:nvPr/>
          </p:nvSpPr>
          <p:spPr bwMode="auto">
            <a:xfrm>
              <a:off x="2416" y="1041"/>
              <a:ext cx="204" cy="56"/>
            </a:xfrm>
            <a:custGeom>
              <a:avLst/>
              <a:gdLst>
                <a:gd name="T0" fmla="*/ 2 w 408"/>
                <a:gd name="T1" fmla="*/ 0 h 113"/>
                <a:gd name="T2" fmla="*/ 2 w 408"/>
                <a:gd name="T3" fmla="*/ 0 h 113"/>
                <a:gd name="T4" fmla="*/ 0 w 408"/>
                <a:gd name="T5" fmla="*/ 0 h 113"/>
                <a:gd name="T6" fmla="*/ 1 w 408"/>
                <a:gd name="T7" fmla="*/ 0 h 113"/>
                <a:gd name="T8" fmla="*/ 2 w 408"/>
                <a:gd name="T9" fmla="*/ 0 h 113"/>
                <a:gd name="T10" fmla="*/ 2 w 408"/>
                <a:gd name="T11" fmla="*/ 0 h 113"/>
                <a:gd name="T12" fmla="*/ 2 w 408"/>
                <a:gd name="T13" fmla="*/ 0 h 1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8"/>
                <a:gd name="T22" fmla="*/ 0 h 113"/>
                <a:gd name="T23" fmla="*/ 408 w 408"/>
                <a:gd name="T24" fmla="*/ 113 h 11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8" h="113">
                  <a:moveTo>
                    <a:pt x="408" y="107"/>
                  </a:moveTo>
                  <a:lnTo>
                    <a:pt x="264" y="113"/>
                  </a:lnTo>
                  <a:lnTo>
                    <a:pt x="0" y="113"/>
                  </a:lnTo>
                  <a:lnTo>
                    <a:pt x="31" y="0"/>
                  </a:lnTo>
                  <a:lnTo>
                    <a:pt x="361" y="72"/>
                  </a:lnTo>
                  <a:lnTo>
                    <a:pt x="408" y="107"/>
                  </a:lnTo>
                  <a:close/>
                </a:path>
              </a:pathLst>
            </a:custGeom>
            <a:solidFill>
              <a:srgbClr val="A6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92" name="Freeform 42"/>
            <p:cNvSpPr>
              <a:spLocks/>
            </p:cNvSpPr>
            <p:nvPr/>
          </p:nvSpPr>
          <p:spPr bwMode="auto">
            <a:xfrm>
              <a:off x="2495" y="613"/>
              <a:ext cx="105" cy="105"/>
            </a:xfrm>
            <a:custGeom>
              <a:avLst/>
              <a:gdLst>
                <a:gd name="T0" fmla="*/ 1 w 210"/>
                <a:gd name="T1" fmla="*/ 1 h 210"/>
                <a:gd name="T2" fmla="*/ 1 w 210"/>
                <a:gd name="T3" fmla="*/ 1 h 210"/>
                <a:gd name="T4" fmla="*/ 1 w 210"/>
                <a:gd name="T5" fmla="*/ 1 h 210"/>
                <a:gd name="T6" fmla="*/ 1 w 210"/>
                <a:gd name="T7" fmla="*/ 1 h 210"/>
                <a:gd name="T8" fmla="*/ 1 w 210"/>
                <a:gd name="T9" fmla="*/ 1 h 210"/>
                <a:gd name="T10" fmla="*/ 1 w 210"/>
                <a:gd name="T11" fmla="*/ 1 h 210"/>
                <a:gd name="T12" fmla="*/ 1 w 210"/>
                <a:gd name="T13" fmla="*/ 1 h 210"/>
                <a:gd name="T14" fmla="*/ 1 w 210"/>
                <a:gd name="T15" fmla="*/ 1 h 210"/>
                <a:gd name="T16" fmla="*/ 1 w 210"/>
                <a:gd name="T17" fmla="*/ 1 h 210"/>
                <a:gd name="T18" fmla="*/ 1 w 210"/>
                <a:gd name="T19" fmla="*/ 1 h 210"/>
                <a:gd name="T20" fmla="*/ 1 w 210"/>
                <a:gd name="T21" fmla="*/ 1 h 210"/>
                <a:gd name="T22" fmla="*/ 1 w 210"/>
                <a:gd name="T23" fmla="*/ 1 h 210"/>
                <a:gd name="T24" fmla="*/ 1 w 210"/>
                <a:gd name="T25" fmla="*/ 1 h 210"/>
                <a:gd name="T26" fmla="*/ 1 w 210"/>
                <a:gd name="T27" fmla="*/ 1 h 210"/>
                <a:gd name="T28" fmla="*/ 1 w 210"/>
                <a:gd name="T29" fmla="*/ 1 h 210"/>
                <a:gd name="T30" fmla="*/ 1 w 210"/>
                <a:gd name="T31" fmla="*/ 1 h 210"/>
                <a:gd name="T32" fmla="*/ 1 w 210"/>
                <a:gd name="T33" fmla="*/ 1 h 210"/>
                <a:gd name="T34" fmla="*/ 1 w 210"/>
                <a:gd name="T35" fmla="*/ 1 h 210"/>
                <a:gd name="T36" fmla="*/ 1 w 210"/>
                <a:gd name="T37" fmla="*/ 1 h 210"/>
                <a:gd name="T38" fmla="*/ 1 w 210"/>
                <a:gd name="T39" fmla="*/ 1 h 210"/>
                <a:gd name="T40" fmla="*/ 1 w 210"/>
                <a:gd name="T41" fmla="*/ 1 h 210"/>
                <a:gd name="T42" fmla="*/ 1 w 210"/>
                <a:gd name="T43" fmla="*/ 1 h 210"/>
                <a:gd name="T44" fmla="*/ 1 w 210"/>
                <a:gd name="T45" fmla="*/ 1 h 210"/>
                <a:gd name="T46" fmla="*/ 1 w 210"/>
                <a:gd name="T47" fmla="*/ 1 h 210"/>
                <a:gd name="T48" fmla="*/ 1 w 210"/>
                <a:gd name="T49" fmla="*/ 1 h 210"/>
                <a:gd name="T50" fmla="*/ 1 w 210"/>
                <a:gd name="T51" fmla="*/ 1 h 210"/>
                <a:gd name="T52" fmla="*/ 1 w 210"/>
                <a:gd name="T53" fmla="*/ 1 h 210"/>
                <a:gd name="T54" fmla="*/ 1 w 210"/>
                <a:gd name="T55" fmla="*/ 1 h 210"/>
                <a:gd name="T56" fmla="*/ 1 w 210"/>
                <a:gd name="T57" fmla="*/ 1 h 210"/>
                <a:gd name="T58" fmla="*/ 0 w 210"/>
                <a:gd name="T59" fmla="*/ 1 h 210"/>
                <a:gd name="T60" fmla="*/ 1 w 210"/>
                <a:gd name="T61" fmla="*/ 1 h 210"/>
                <a:gd name="T62" fmla="*/ 1 w 210"/>
                <a:gd name="T63" fmla="*/ 1 h 210"/>
                <a:gd name="T64" fmla="*/ 1 w 210"/>
                <a:gd name="T65" fmla="*/ 1 h 210"/>
                <a:gd name="T66" fmla="*/ 1 w 210"/>
                <a:gd name="T67" fmla="*/ 1 h 210"/>
                <a:gd name="T68" fmla="*/ 1 w 210"/>
                <a:gd name="T69" fmla="*/ 1 h 210"/>
                <a:gd name="T70" fmla="*/ 1 w 210"/>
                <a:gd name="T71" fmla="*/ 1 h 210"/>
                <a:gd name="T72" fmla="*/ 1 w 210"/>
                <a:gd name="T73" fmla="*/ 1 h 210"/>
                <a:gd name="T74" fmla="*/ 1 w 210"/>
                <a:gd name="T75" fmla="*/ 1 h 210"/>
                <a:gd name="T76" fmla="*/ 1 w 210"/>
                <a:gd name="T77" fmla="*/ 1 h 210"/>
                <a:gd name="T78" fmla="*/ 1 w 210"/>
                <a:gd name="T79" fmla="*/ 1 h 210"/>
                <a:gd name="T80" fmla="*/ 1 w 210"/>
                <a:gd name="T81" fmla="*/ 1 h 210"/>
                <a:gd name="T82" fmla="*/ 1 w 210"/>
                <a:gd name="T83" fmla="*/ 1 h 210"/>
                <a:gd name="T84" fmla="*/ 1 w 210"/>
                <a:gd name="T85" fmla="*/ 1 h 210"/>
                <a:gd name="T86" fmla="*/ 1 w 210"/>
                <a:gd name="T87" fmla="*/ 1 h 210"/>
                <a:gd name="T88" fmla="*/ 1 w 210"/>
                <a:gd name="T89" fmla="*/ 1 h 210"/>
                <a:gd name="T90" fmla="*/ 1 w 210"/>
                <a:gd name="T91" fmla="*/ 1 h 210"/>
                <a:gd name="T92" fmla="*/ 1 w 210"/>
                <a:gd name="T93" fmla="*/ 1 h 210"/>
                <a:gd name="T94" fmla="*/ 1 w 210"/>
                <a:gd name="T95" fmla="*/ 1 h 210"/>
                <a:gd name="T96" fmla="*/ 1 w 210"/>
                <a:gd name="T97" fmla="*/ 1 h 210"/>
                <a:gd name="T98" fmla="*/ 1 w 210"/>
                <a:gd name="T99" fmla="*/ 0 h 210"/>
                <a:gd name="T100" fmla="*/ 1 w 210"/>
                <a:gd name="T101" fmla="*/ 1 h 21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10"/>
                <a:gd name="T154" fmla="*/ 0 h 210"/>
                <a:gd name="T155" fmla="*/ 210 w 210"/>
                <a:gd name="T156" fmla="*/ 210 h 21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10" h="210">
                  <a:moveTo>
                    <a:pt x="210" y="38"/>
                  </a:moveTo>
                  <a:lnTo>
                    <a:pt x="210" y="38"/>
                  </a:lnTo>
                  <a:lnTo>
                    <a:pt x="210" y="40"/>
                  </a:lnTo>
                  <a:lnTo>
                    <a:pt x="208" y="42"/>
                  </a:lnTo>
                  <a:lnTo>
                    <a:pt x="207" y="48"/>
                  </a:lnTo>
                  <a:lnTo>
                    <a:pt x="203" y="53"/>
                  </a:lnTo>
                  <a:lnTo>
                    <a:pt x="200" y="59"/>
                  </a:lnTo>
                  <a:lnTo>
                    <a:pt x="196" y="63"/>
                  </a:lnTo>
                  <a:lnTo>
                    <a:pt x="193" y="66"/>
                  </a:lnTo>
                  <a:lnTo>
                    <a:pt x="189" y="68"/>
                  </a:lnTo>
                  <a:lnTo>
                    <a:pt x="185" y="73"/>
                  </a:lnTo>
                  <a:lnTo>
                    <a:pt x="180" y="77"/>
                  </a:lnTo>
                  <a:lnTo>
                    <a:pt x="174" y="80"/>
                  </a:lnTo>
                  <a:lnTo>
                    <a:pt x="168" y="84"/>
                  </a:lnTo>
                  <a:lnTo>
                    <a:pt x="162" y="87"/>
                  </a:lnTo>
                  <a:lnTo>
                    <a:pt x="155" y="90"/>
                  </a:lnTo>
                  <a:lnTo>
                    <a:pt x="147" y="93"/>
                  </a:lnTo>
                  <a:lnTo>
                    <a:pt x="142" y="97"/>
                  </a:lnTo>
                  <a:lnTo>
                    <a:pt x="136" y="101"/>
                  </a:lnTo>
                  <a:lnTo>
                    <a:pt x="128" y="103"/>
                  </a:lnTo>
                  <a:lnTo>
                    <a:pt x="124" y="105"/>
                  </a:lnTo>
                  <a:lnTo>
                    <a:pt x="119" y="108"/>
                  </a:lnTo>
                  <a:lnTo>
                    <a:pt x="115" y="110"/>
                  </a:lnTo>
                  <a:lnTo>
                    <a:pt x="109" y="112"/>
                  </a:lnTo>
                  <a:lnTo>
                    <a:pt x="107" y="114"/>
                  </a:lnTo>
                  <a:lnTo>
                    <a:pt x="107" y="116"/>
                  </a:lnTo>
                  <a:lnTo>
                    <a:pt x="109" y="122"/>
                  </a:lnTo>
                  <a:lnTo>
                    <a:pt x="111" y="129"/>
                  </a:lnTo>
                  <a:lnTo>
                    <a:pt x="111" y="135"/>
                  </a:lnTo>
                  <a:lnTo>
                    <a:pt x="108" y="140"/>
                  </a:lnTo>
                  <a:lnTo>
                    <a:pt x="105" y="143"/>
                  </a:lnTo>
                  <a:lnTo>
                    <a:pt x="104" y="146"/>
                  </a:lnTo>
                  <a:lnTo>
                    <a:pt x="102" y="149"/>
                  </a:lnTo>
                  <a:lnTo>
                    <a:pt x="100" y="152"/>
                  </a:lnTo>
                  <a:lnTo>
                    <a:pt x="100" y="158"/>
                  </a:lnTo>
                  <a:lnTo>
                    <a:pt x="98" y="161"/>
                  </a:lnTo>
                  <a:lnTo>
                    <a:pt x="96" y="166"/>
                  </a:lnTo>
                  <a:lnTo>
                    <a:pt x="96" y="171"/>
                  </a:lnTo>
                  <a:lnTo>
                    <a:pt x="96" y="177"/>
                  </a:lnTo>
                  <a:lnTo>
                    <a:pt x="96" y="181"/>
                  </a:lnTo>
                  <a:lnTo>
                    <a:pt x="96" y="185"/>
                  </a:lnTo>
                  <a:lnTo>
                    <a:pt x="96" y="188"/>
                  </a:lnTo>
                  <a:lnTo>
                    <a:pt x="96" y="190"/>
                  </a:lnTo>
                  <a:lnTo>
                    <a:pt x="83" y="190"/>
                  </a:lnTo>
                  <a:lnTo>
                    <a:pt x="81" y="150"/>
                  </a:lnTo>
                  <a:lnTo>
                    <a:pt x="79" y="150"/>
                  </a:lnTo>
                  <a:lnTo>
                    <a:pt x="77" y="154"/>
                  </a:lnTo>
                  <a:lnTo>
                    <a:pt x="74" y="158"/>
                  </a:lnTo>
                  <a:lnTo>
                    <a:pt x="70" y="161"/>
                  </a:lnTo>
                  <a:lnTo>
                    <a:pt x="64" y="166"/>
                  </a:lnTo>
                  <a:lnTo>
                    <a:pt x="58" y="172"/>
                  </a:lnTo>
                  <a:lnTo>
                    <a:pt x="52" y="179"/>
                  </a:lnTo>
                  <a:lnTo>
                    <a:pt x="48" y="185"/>
                  </a:lnTo>
                  <a:lnTo>
                    <a:pt x="42" y="190"/>
                  </a:lnTo>
                  <a:lnTo>
                    <a:pt x="36" y="194"/>
                  </a:lnTo>
                  <a:lnTo>
                    <a:pt x="31" y="198"/>
                  </a:lnTo>
                  <a:lnTo>
                    <a:pt x="27" y="203"/>
                  </a:lnTo>
                  <a:lnTo>
                    <a:pt x="20" y="207"/>
                  </a:lnTo>
                  <a:lnTo>
                    <a:pt x="19" y="210"/>
                  </a:lnTo>
                  <a:lnTo>
                    <a:pt x="0" y="190"/>
                  </a:lnTo>
                  <a:lnTo>
                    <a:pt x="13" y="154"/>
                  </a:lnTo>
                  <a:lnTo>
                    <a:pt x="12" y="142"/>
                  </a:lnTo>
                  <a:lnTo>
                    <a:pt x="12" y="140"/>
                  </a:lnTo>
                  <a:lnTo>
                    <a:pt x="13" y="136"/>
                  </a:lnTo>
                  <a:lnTo>
                    <a:pt x="14" y="133"/>
                  </a:lnTo>
                  <a:lnTo>
                    <a:pt x="18" y="129"/>
                  </a:lnTo>
                  <a:lnTo>
                    <a:pt x="23" y="124"/>
                  </a:lnTo>
                  <a:lnTo>
                    <a:pt x="29" y="121"/>
                  </a:lnTo>
                  <a:lnTo>
                    <a:pt x="31" y="118"/>
                  </a:lnTo>
                  <a:lnTo>
                    <a:pt x="35" y="116"/>
                  </a:lnTo>
                  <a:lnTo>
                    <a:pt x="39" y="114"/>
                  </a:lnTo>
                  <a:lnTo>
                    <a:pt x="44" y="112"/>
                  </a:lnTo>
                  <a:lnTo>
                    <a:pt x="48" y="110"/>
                  </a:lnTo>
                  <a:lnTo>
                    <a:pt x="52" y="108"/>
                  </a:lnTo>
                  <a:lnTo>
                    <a:pt x="57" y="105"/>
                  </a:lnTo>
                  <a:lnTo>
                    <a:pt x="62" y="103"/>
                  </a:lnTo>
                  <a:lnTo>
                    <a:pt x="69" y="99"/>
                  </a:lnTo>
                  <a:lnTo>
                    <a:pt x="76" y="97"/>
                  </a:lnTo>
                  <a:lnTo>
                    <a:pt x="80" y="96"/>
                  </a:lnTo>
                  <a:lnTo>
                    <a:pt x="82" y="96"/>
                  </a:lnTo>
                  <a:lnTo>
                    <a:pt x="82" y="95"/>
                  </a:lnTo>
                  <a:lnTo>
                    <a:pt x="85" y="92"/>
                  </a:lnTo>
                  <a:lnTo>
                    <a:pt x="87" y="89"/>
                  </a:lnTo>
                  <a:lnTo>
                    <a:pt x="92" y="84"/>
                  </a:lnTo>
                  <a:lnTo>
                    <a:pt x="96" y="78"/>
                  </a:lnTo>
                  <a:lnTo>
                    <a:pt x="102" y="72"/>
                  </a:lnTo>
                  <a:lnTo>
                    <a:pt x="109" y="64"/>
                  </a:lnTo>
                  <a:lnTo>
                    <a:pt x="117" y="57"/>
                  </a:lnTo>
                  <a:lnTo>
                    <a:pt x="120" y="52"/>
                  </a:lnTo>
                  <a:lnTo>
                    <a:pt x="123" y="46"/>
                  </a:lnTo>
                  <a:lnTo>
                    <a:pt x="126" y="41"/>
                  </a:lnTo>
                  <a:lnTo>
                    <a:pt x="130" y="36"/>
                  </a:lnTo>
                  <a:lnTo>
                    <a:pt x="133" y="32"/>
                  </a:lnTo>
                  <a:lnTo>
                    <a:pt x="136" y="27"/>
                  </a:lnTo>
                  <a:lnTo>
                    <a:pt x="139" y="22"/>
                  </a:lnTo>
                  <a:lnTo>
                    <a:pt x="142" y="19"/>
                  </a:lnTo>
                  <a:lnTo>
                    <a:pt x="146" y="10"/>
                  </a:lnTo>
                  <a:lnTo>
                    <a:pt x="150" y="4"/>
                  </a:lnTo>
                  <a:lnTo>
                    <a:pt x="152" y="1"/>
                  </a:lnTo>
                  <a:lnTo>
                    <a:pt x="155" y="0"/>
                  </a:lnTo>
                  <a:lnTo>
                    <a:pt x="210" y="38"/>
                  </a:lnTo>
                  <a:close/>
                </a:path>
              </a:pathLst>
            </a:custGeom>
            <a:solidFill>
              <a:srgbClr val="D8968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93" name="Freeform 43"/>
            <p:cNvSpPr>
              <a:spLocks/>
            </p:cNvSpPr>
            <p:nvPr/>
          </p:nvSpPr>
          <p:spPr bwMode="auto">
            <a:xfrm>
              <a:off x="2638" y="518"/>
              <a:ext cx="236" cy="279"/>
            </a:xfrm>
            <a:custGeom>
              <a:avLst/>
              <a:gdLst>
                <a:gd name="T0" fmla="*/ 2 w 471"/>
                <a:gd name="T1" fmla="*/ 0 h 559"/>
                <a:gd name="T2" fmla="*/ 2 w 471"/>
                <a:gd name="T3" fmla="*/ 0 h 559"/>
                <a:gd name="T4" fmla="*/ 2 w 471"/>
                <a:gd name="T5" fmla="*/ 0 h 559"/>
                <a:gd name="T6" fmla="*/ 2 w 471"/>
                <a:gd name="T7" fmla="*/ 0 h 559"/>
                <a:gd name="T8" fmla="*/ 2 w 471"/>
                <a:gd name="T9" fmla="*/ 0 h 559"/>
                <a:gd name="T10" fmla="*/ 2 w 471"/>
                <a:gd name="T11" fmla="*/ 0 h 559"/>
                <a:gd name="T12" fmla="*/ 2 w 471"/>
                <a:gd name="T13" fmla="*/ 0 h 559"/>
                <a:gd name="T14" fmla="*/ 2 w 471"/>
                <a:gd name="T15" fmla="*/ 0 h 559"/>
                <a:gd name="T16" fmla="*/ 2 w 471"/>
                <a:gd name="T17" fmla="*/ 0 h 559"/>
                <a:gd name="T18" fmla="*/ 2 w 471"/>
                <a:gd name="T19" fmla="*/ 0 h 559"/>
                <a:gd name="T20" fmla="*/ 2 w 471"/>
                <a:gd name="T21" fmla="*/ 0 h 559"/>
                <a:gd name="T22" fmla="*/ 2 w 471"/>
                <a:gd name="T23" fmla="*/ 0 h 559"/>
                <a:gd name="T24" fmla="*/ 2 w 471"/>
                <a:gd name="T25" fmla="*/ 0 h 559"/>
                <a:gd name="T26" fmla="*/ 2 w 471"/>
                <a:gd name="T27" fmla="*/ 0 h 559"/>
                <a:gd name="T28" fmla="*/ 2 w 471"/>
                <a:gd name="T29" fmla="*/ 0 h 559"/>
                <a:gd name="T30" fmla="*/ 2 w 471"/>
                <a:gd name="T31" fmla="*/ 1 h 559"/>
                <a:gd name="T32" fmla="*/ 2 w 471"/>
                <a:gd name="T33" fmla="*/ 0 h 559"/>
                <a:gd name="T34" fmla="*/ 2 w 471"/>
                <a:gd name="T35" fmla="*/ 0 h 559"/>
                <a:gd name="T36" fmla="*/ 1 w 471"/>
                <a:gd name="T37" fmla="*/ 1 h 559"/>
                <a:gd name="T38" fmla="*/ 0 w 471"/>
                <a:gd name="T39" fmla="*/ 2 h 559"/>
                <a:gd name="T40" fmla="*/ 1 w 471"/>
                <a:gd name="T41" fmla="*/ 1 h 559"/>
                <a:gd name="T42" fmla="*/ 1 w 471"/>
                <a:gd name="T43" fmla="*/ 1 h 559"/>
                <a:gd name="T44" fmla="*/ 1 w 471"/>
                <a:gd name="T45" fmla="*/ 1 h 559"/>
                <a:gd name="T46" fmla="*/ 1 w 471"/>
                <a:gd name="T47" fmla="*/ 1 h 559"/>
                <a:gd name="T48" fmla="*/ 1 w 471"/>
                <a:gd name="T49" fmla="*/ 1 h 559"/>
                <a:gd name="T50" fmla="*/ 1 w 471"/>
                <a:gd name="T51" fmla="*/ 1 h 559"/>
                <a:gd name="T52" fmla="*/ 1 w 471"/>
                <a:gd name="T53" fmla="*/ 1 h 559"/>
                <a:gd name="T54" fmla="*/ 1 w 471"/>
                <a:gd name="T55" fmla="*/ 1 h 559"/>
                <a:gd name="T56" fmla="*/ 1 w 471"/>
                <a:gd name="T57" fmla="*/ 0 h 559"/>
                <a:gd name="T58" fmla="*/ 1 w 471"/>
                <a:gd name="T59" fmla="*/ 0 h 559"/>
                <a:gd name="T60" fmla="*/ 1 w 471"/>
                <a:gd name="T61" fmla="*/ 0 h 559"/>
                <a:gd name="T62" fmla="*/ 1 w 471"/>
                <a:gd name="T63" fmla="*/ 0 h 559"/>
                <a:gd name="T64" fmla="*/ 1 w 471"/>
                <a:gd name="T65" fmla="*/ 0 h 559"/>
                <a:gd name="T66" fmla="*/ 1 w 471"/>
                <a:gd name="T67" fmla="*/ 0 h 559"/>
                <a:gd name="T68" fmla="*/ 1 w 471"/>
                <a:gd name="T69" fmla="*/ 0 h 559"/>
                <a:gd name="T70" fmla="*/ 1 w 471"/>
                <a:gd name="T71" fmla="*/ 0 h 559"/>
                <a:gd name="T72" fmla="*/ 1 w 471"/>
                <a:gd name="T73" fmla="*/ 0 h 559"/>
                <a:gd name="T74" fmla="*/ 1 w 471"/>
                <a:gd name="T75" fmla="*/ 0 h 559"/>
                <a:gd name="T76" fmla="*/ 1 w 471"/>
                <a:gd name="T77" fmla="*/ 0 h 559"/>
                <a:gd name="T78" fmla="*/ 1 w 471"/>
                <a:gd name="T79" fmla="*/ 0 h 559"/>
                <a:gd name="T80" fmla="*/ 2 w 471"/>
                <a:gd name="T81" fmla="*/ 0 h 55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71"/>
                <a:gd name="T124" fmla="*/ 0 h 559"/>
                <a:gd name="T125" fmla="*/ 471 w 471"/>
                <a:gd name="T126" fmla="*/ 559 h 55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71" h="559">
                  <a:moveTo>
                    <a:pt x="316" y="16"/>
                  </a:moveTo>
                  <a:lnTo>
                    <a:pt x="316" y="16"/>
                  </a:lnTo>
                  <a:lnTo>
                    <a:pt x="320" y="14"/>
                  </a:lnTo>
                  <a:lnTo>
                    <a:pt x="323" y="12"/>
                  </a:lnTo>
                  <a:lnTo>
                    <a:pt x="327" y="11"/>
                  </a:lnTo>
                  <a:lnTo>
                    <a:pt x="331" y="10"/>
                  </a:lnTo>
                  <a:lnTo>
                    <a:pt x="336" y="9"/>
                  </a:lnTo>
                  <a:lnTo>
                    <a:pt x="339" y="8"/>
                  </a:lnTo>
                  <a:lnTo>
                    <a:pt x="344" y="6"/>
                  </a:lnTo>
                  <a:lnTo>
                    <a:pt x="350" y="5"/>
                  </a:lnTo>
                  <a:lnTo>
                    <a:pt x="356" y="5"/>
                  </a:lnTo>
                  <a:lnTo>
                    <a:pt x="362" y="3"/>
                  </a:lnTo>
                  <a:lnTo>
                    <a:pt x="368" y="3"/>
                  </a:lnTo>
                  <a:lnTo>
                    <a:pt x="374" y="3"/>
                  </a:lnTo>
                  <a:lnTo>
                    <a:pt x="381" y="3"/>
                  </a:lnTo>
                  <a:lnTo>
                    <a:pt x="387" y="0"/>
                  </a:lnTo>
                  <a:lnTo>
                    <a:pt x="394" y="0"/>
                  </a:lnTo>
                  <a:lnTo>
                    <a:pt x="401" y="0"/>
                  </a:lnTo>
                  <a:lnTo>
                    <a:pt x="408" y="0"/>
                  </a:lnTo>
                  <a:lnTo>
                    <a:pt x="415" y="0"/>
                  </a:lnTo>
                  <a:lnTo>
                    <a:pt x="421" y="2"/>
                  </a:lnTo>
                  <a:lnTo>
                    <a:pt x="428" y="3"/>
                  </a:lnTo>
                  <a:lnTo>
                    <a:pt x="436" y="4"/>
                  </a:lnTo>
                  <a:lnTo>
                    <a:pt x="440" y="4"/>
                  </a:lnTo>
                  <a:lnTo>
                    <a:pt x="446" y="5"/>
                  </a:lnTo>
                  <a:lnTo>
                    <a:pt x="450" y="5"/>
                  </a:lnTo>
                  <a:lnTo>
                    <a:pt x="455" y="6"/>
                  </a:lnTo>
                  <a:lnTo>
                    <a:pt x="460" y="8"/>
                  </a:lnTo>
                  <a:lnTo>
                    <a:pt x="463" y="9"/>
                  </a:lnTo>
                  <a:lnTo>
                    <a:pt x="471" y="49"/>
                  </a:lnTo>
                  <a:lnTo>
                    <a:pt x="462" y="248"/>
                  </a:lnTo>
                  <a:lnTo>
                    <a:pt x="376" y="258"/>
                  </a:lnTo>
                  <a:lnTo>
                    <a:pt x="346" y="249"/>
                  </a:lnTo>
                  <a:lnTo>
                    <a:pt x="346" y="225"/>
                  </a:lnTo>
                  <a:lnTo>
                    <a:pt x="363" y="214"/>
                  </a:lnTo>
                  <a:lnTo>
                    <a:pt x="400" y="112"/>
                  </a:lnTo>
                  <a:lnTo>
                    <a:pt x="223" y="181"/>
                  </a:lnTo>
                  <a:lnTo>
                    <a:pt x="136" y="294"/>
                  </a:lnTo>
                  <a:lnTo>
                    <a:pt x="101" y="559"/>
                  </a:lnTo>
                  <a:lnTo>
                    <a:pt x="0" y="558"/>
                  </a:lnTo>
                  <a:lnTo>
                    <a:pt x="13" y="365"/>
                  </a:lnTo>
                  <a:lnTo>
                    <a:pt x="13" y="362"/>
                  </a:lnTo>
                  <a:lnTo>
                    <a:pt x="13" y="356"/>
                  </a:lnTo>
                  <a:lnTo>
                    <a:pt x="13" y="351"/>
                  </a:lnTo>
                  <a:lnTo>
                    <a:pt x="15" y="346"/>
                  </a:lnTo>
                  <a:lnTo>
                    <a:pt x="15" y="340"/>
                  </a:lnTo>
                  <a:lnTo>
                    <a:pt x="17" y="333"/>
                  </a:lnTo>
                  <a:lnTo>
                    <a:pt x="19" y="326"/>
                  </a:lnTo>
                  <a:lnTo>
                    <a:pt x="21" y="318"/>
                  </a:lnTo>
                  <a:lnTo>
                    <a:pt x="23" y="309"/>
                  </a:lnTo>
                  <a:lnTo>
                    <a:pt x="26" y="302"/>
                  </a:lnTo>
                  <a:lnTo>
                    <a:pt x="27" y="293"/>
                  </a:lnTo>
                  <a:lnTo>
                    <a:pt x="31" y="284"/>
                  </a:lnTo>
                  <a:lnTo>
                    <a:pt x="34" y="276"/>
                  </a:lnTo>
                  <a:lnTo>
                    <a:pt x="38" y="268"/>
                  </a:lnTo>
                  <a:lnTo>
                    <a:pt x="40" y="258"/>
                  </a:lnTo>
                  <a:lnTo>
                    <a:pt x="44" y="250"/>
                  </a:lnTo>
                  <a:lnTo>
                    <a:pt x="47" y="242"/>
                  </a:lnTo>
                  <a:lnTo>
                    <a:pt x="51" y="233"/>
                  </a:lnTo>
                  <a:lnTo>
                    <a:pt x="54" y="225"/>
                  </a:lnTo>
                  <a:lnTo>
                    <a:pt x="58" y="219"/>
                  </a:lnTo>
                  <a:lnTo>
                    <a:pt x="61" y="212"/>
                  </a:lnTo>
                  <a:lnTo>
                    <a:pt x="65" y="206"/>
                  </a:lnTo>
                  <a:lnTo>
                    <a:pt x="69" y="199"/>
                  </a:lnTo>
                  <a:lnTo>
                    <a:pt x="71" y="194"/>
                  </a:lnTo>
                  <a:lnTo>
                    <a:pt x="73" y="188"/>
                  </a:lnTo>
                  <a:lnTo>
                    <a:pt x="77" y="185"/>
                  </a:lnTo>
                  <a:lnTo>
                    <a:pt x="79" y="180"/>
                  </a:lnTo>
                  <a:lnTo>
                    <a:pt x="82" y="177"/>
                  </a:lnTo>
                  <a:lnTo>
                    <a:pt x="79" y="176"/>
                  </a:lnTo>
                  <a:lnTo>
                    <a:pt x="78" y="173"/>
                  </a:lnTo>
                  <a:lnTo>
                    <a:pt x="77" y="167"/>
                  </a:lnTo>
                  <a:lnTo>
                    <a:pt x="79" y="161"/>
                  </a:lnTo>
                  <a:lnTo>
                    <a:pt x="82" y="156"/>
                  </a:lnTo>
                  <a:lnTo>
                    <a:pt x="84" y="151"/>
                  </a:lnTo>
                  <a:lnTo>
                    <a:pt x="88" y="148"/>
                  </a:lnTo>
                  <a:lnTo>
                    <a:pt x="91" y="143"/>
                  </a:lnTo>
                  <a:lnTo>
                    <a:pt x="97" y="135"/>
                  </a:lnTo>
                  <a:lnTo>
                    <a:pt x="101" y="132"/>
                  </a:lnTo>
                  <a:lnTo>
                    <a:pt x="240" y="119"/>
                  </a:lnTo>
                  <a:lnTo>
                    <a:pt x="316" y="16"/>
                  </a:lnTo>
                  <a:close/>
                </a:path>
              </a:pathLst>
            </a:custGeom>
            <a:solidFill>
              <a:srgbClr val="B8B8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94" name="Freeform 44"/>
            <p:cNvSpPr>
              <a:spLocks/>
            </p:cNvSpPr>
            <p:nvPr/>
          </p:nvSpPr>
          <p:spPr bwMode="auto">
            <a:xfrm>
              <a:off x="2626" y="521"/>
              <a:ext cx="220" cy="286"/>
            </a:xfrm>
            <a:custGeom>
              <a:avLst/>
              <a:gdLst>
                <a:gd name="T0" fmla="*/ 1 w 438"/>
                <a:gd name="T1" fmla="*/ 2 h 574"/>
                <a:gd name="T2" fmla="*/ 1 w 438"/>
                <a:gd name="T3" fmla="*/ 2 h 574"/>
                <a:gd name="T4" fmla="*/ 1 w 438"/>
                <a:gd name="T5" fmla="*/ 1 h 574"/>
                <a:gd name="T6" fmla="*/ 1 w 438"/>
                <a:gd name="T7" fmla="*/ 1 h 574"/>
                <a:gd name="T8" fmla="*/ 1 w 438"/>
                <a:gd name="T9" fmla="*/ 1 h 574"/>
                <a:gd name="T10" fmla="*/ 1 w 438"/>
                <a:gd name="T11" fmla="*/ 1 h 574"/>
                <a:gd name="T12" fmla="*/ 1 w 438"/>
                <a:gd name="T13" fmla="*/ 1 h 574"/>
                <a:gd name="T14" fmla="*/ 1 w 438"/>
                <a:gd name="T15" fmla="*/ 1 h 574"/>
                <a:gd name="T16" fmla="*/ 1 w 438"/>
                <a:gd name="T17" fmla="*/ 1 h 574"/>
                <a:gd name="T18" fmla="*/ 1 w 438"/>
                <a:gd name="T19" fmla="*/ 0 h 574"/>
                <a:gd name="T20" fmla="*/ 2 w 438"/>
                <a:gd name="T21" fmla="*/ 0 h 574"/>
                <a:gd name="T22" fmla="*/ 2 w 438"/>
                <a:gd name="T23" fmla="*/ 0 h 574"/>
                <a:gd name="T24" fmla="*/ 2 w 438"/>
                <a:gd name="T25" fmla="*/ 0 h 574"/>
                <a:gd name="T26" fmla="*/ 2 w 438"/>
                <a:gd name="T27" fmla="*/ 0 h 574"/>
                <a:gd name="T28" fmla="*/ 2 w 438"/>
                <a:gd name="T29" fmla="*/ 0 h 574"/>
                <a:gd name="T30" fmla="*/ 2 w 438"/>
                <a:gd name="T31" fmla="*/ 0 h 574"/>
                <a:gd name="T32" fmla="*/ 2 w 438"/>
                <a:gd name="T33" fmla="*/ 0 h 574"/>
                <a:gd name="T34" fmla="*/ 2 w 438"/>
                <a:gd name="T35" fmla="*/ 0 h 574"/>
                <a:gd name="T36" fmla="*/ 2 w 438"/>
                <a:gd name="T37" fmla="*/ 0 h 574"/>
                <a:gd name="T38" fmla="*/ 2 w 438"/>
                <a:gd name="T39" fmla="*/ 0 h 574"/>
                <a:gd name="T40" fmla="*/ 2 w 438"/>
                <a:gd name="T41" fmla="*/ 0 h 574"/>
                <a:gd name="T42" fmla="*/ 2 w 438"/>
                <a:gd name="T43" fmla="*/ 0 h 574"/>
                <a:gd name="T44" fmla="*/ 2 w 438"/>
                <a:gd name="T45" fmla="*/ 0 h 574"/>
                <a:gd name="T46" fmla="*/ 2 w 438"/>
                <a:gd name="T47" fmla="*/ 0 h 574"/>
                <a:gd name="T48" fmla="*/ 2 w 438"/>
                <a:gd name="T49" fmla="*/ 0 h 574"/>
                <a:gd name="T50" fmla="*/ 2 w 438"/>
                <a:gd name="T51" fmla="*/ 0 h 574"/>
                <a:gd name="T52" fmla="*/ 2 w 438"/>
                <a:gd name="T53" fmla="*/ 0 h 574"/>
                <a:gd name="T54" fmla="*/ 2 w 438"/>
                <a:gd name="T55" fmla="*/ 0 h 574"/>
                <a:gd name="T56" fmla="*/ 2 w 438"/>
                <a:gd name="T57" fmla="*/ 0 h 574"/>
                <a:gd name="T58" fmla="*/ 2 w 438"/>
                <a:gd name="T59" fmla="*/ 0 h 574"/>
                <a:gd name="T60" fmla="*/ 2 w 438"/>
                <a:gd name="T61" fmla="*/ 0 h 574"/>
                <a:gd name="T62" fmla="*/ 2 w 438"/>
                <a:gd name="T63" fmla="*/ 0 h 574"/>
                <a:gd name="T64" fmla="*/ 2 w 438"/>
                <a:gd name="T65" fmla="*/ 0 h 574"/>
                <a:gd name="T66" fmla="*/ 2 w 438"/>
                <a:gd name="T67" fmla="*/ 0 h 574"/>
                <a:gd name="T68" fmla="*/ 2 w 438"/>
                <a:gd name="T69" fmla="*/ 0 h 574"/>
                <a:gd name="T70" fmla="*/ 1 w 438"/>
                <a:gd name="T71" fmla="*/ 0 h 574"/>
                <a:gd name="T72" fmla="*/ 1 w 438"/>
                <a:gd name="T73" fmla="*/ 0 h 574"/>
                <a:gd name="T74" fmla="*/ 1 w 438"/>
                <a:gd name="T75" fmla="*/ 0 h 574"/>
                <a:gd name="T76" fmla="*/ 1 w 438"/>
                <a:gd name="T77" fmla="*/ 0 h 574"/>
                <a:gd name="T78" fmla="*/ 1 w 438"/>
                <a:gd name="T79" fmla="*/ 0 h 574"/>
                <a:gd name="T80" fmla="*/ 1 w 438"/>
                <a:gd name="T81" fmla="*/ 0 h 574"/>
                <a:gd name="T82" fmla="*/ 1 w 438"/>
                <a:gd name="T83" fmla="*/ 0 h 574"/>
                <a:gd name="T84" fmla="*/ 1 w 438"/>
                <a:gd name="T85" fmla="*/ 0 h 574"/>
                <a:gd name="T86" fmla="*/ 1 w 438"/>
                <a:gd name="T87" fmla="*/ 0 h 574"/>
                <a:gd name="T88" fmla="*/ 1 w 438"/>
                <a:gd name="T89" fmla="*/ 1 h 574"/>
                <a:gd name="T90" fmla="*/ 1 w 438"/>
                <a:gd name="T91" fmla="*/ 1 h 574"/>
                <a:gd name="T92" fmla="*/ 1 w 438"/>
                <a:gd name="T93" fmla="*/ 1 h 574"/>
                <a:gd name="T94" fmla="*/ 1 w 438"/>
                <a:gd name="T95" fmla="*/ 1 h 574"/>
                <a:gd name="T96" fmla="*/ 1 w 438"/>
                <a:gd name="T97" fmla="*/ 1 h 574"/>
                <a:gd name="T98" fmla="*/ 1 w 438"/>
                <a:gd name="T99" fmla="*/ 1 h 574"/>
                <a:gd name="T100" fmla="*/ 1 w 438"/>
                <a:gd name="T101" fmla="*/ 1 h 574"/>
                <a:gd name="T102" fmla="*/ 1 w 438"/>
                <a:gd name="T103" fmla="*/ 1 h 574"/>
                <a:gd name="T104" fmla="*/ 1 w 438"/>
                <a:gd name="T105" fmla="*/ 1 h 574"/>
                <a:gd name="T106" fmla="*/ 1 w 438"/>
                <a:gd name="T107" fmla="*/ 1 h 574"/>
                <a:gd name="T108" fmla="*/ 1 w 438"/>
                <a:gd name="T109" fmla="*/ 1 h 574"/>
                <a:gd name="T110" fmla="*/ 1 w 438"/>
                <a:gd name="T111" fmla="*/ 1 h 574"/>
                <a:gd name="T112" fmla="*/ 1 w 438"/>
                <a:gd name="T113" fmla="*/ 2 h 574"/>
                <a:gd name="T114" fmla="*/ 1 w 438"/>
                <a:gd name="T115" fmla="*/ 2 h 574"/>
                <a:gd name="T116" fmla="*/ 1 w 438"/>
                <a:gd name="T117" fmla="*/ 1 h 574"/>
                <a:gd name="T118" fmla="*/ 1 w 438"/>
                <a:gd name="T119" fmla="*/ 1 h 574"/>
                <a:gd name="T120" fmla="*/ 1 w 438"/>
                <a:gd name="T121" fmla="*/ 1 h 574"/>
                <a:gd name="T122" fmla="*/ 1 w 438"/>
                <a:gd name="T123" fmla="*/ 2 h 574"/>
                <a:gd name="T124" fmla="*/ 1 w 438"/>
                <a:gd name="T125" fmla="*/ 2 h 57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38"/>
                <a:gd name="T190" fmla="*/ 0 h 574"/>
                <a:gd name="T191" fmla="*/ 438 w 438"/>
                <a:gd name="T192" fmla="*/ 574 h 57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38" h="574">
                  <a:moveTo>
                    <a:pt x="78" y="574"/>
                  </a:moveTo>
                  <a:lnTo>
                    <a:pt x="148" y="566"/>
                  </a:lnTo>
                  <a:lnTo>
                    <a:pt x="148" y="541"/>
                  </a:lnTo>
                  <a:lnTo>
                    <a:pt x="140" y="538"/>
                  </a:lnTo>
                  <a:lnTo>
                    <a:pt x="142" y="534"/>
                  </a:lnTo>
                  <a:lnTo>
                    <a:pt x="142" y="526"/>
                  </a:lnTo>
                  <a:lnTo>
                    <a:pt x="142" y="522"/>
                  </a:lnTo>
                  <a:lnTo>
                    <a:pt x="144" y="516"/>
                  </a:lnTo>
                  <a:lnTo>
                    <a:pt x="144" y="510"/>
                  </a:lnTo>
                  <a:lnTo>
                    <a:pt x="145" y="502"/>
                  </a:lnTo>
                  <a:lnTo>
                    <a:pt x="145" y="491"/>
                  </a:lnTo>
                  <a:lnTo>
                    <a:pt x="145" y="480"/>
                  </a:lnTo>
                  <a:lnTo>
                    <a:pt x="145" y="468"/>
                  </a:lnTo>
                  <a:lnTo>
                    <a:pt x="145" y="455"/>
                  </a:lnTo>
                  <a:lnTo>
                    <a:pt x="145" y="442"/>
                  </a:lnTo>
                  <a:lnTo>
                    <a:pt x="145" y="429"/>
                  </a:lnTo>
                  <a:lnTo>
                    <a:pt x="145" y="416"/>
                  </a:lnTo>
                  <a:lnTo>
                    <a:pt x="146" y="404"/>
                  </a:lnTo>
                  <a:lnTo>
                    <a:pt x="146" y="391"/>
                  </a:lnTo>
                  <a:lnTo>
                    <a:pt x="146" y="380"/>
                  </a:lnTo>
                  <a:lnTo>
                    <a:pt x="146" y="370"/>
                  </a:lnTo>
                  <a:lnTo>
                    <a:pt x="146" y="361"/>
                  </a:lnTo>
                  <a:lnTo>
                    <a:pt x="146" y="354"/>
                  </a:lnTo>
                  <a:lnTo>
                    <a:pt x="146" y="348"/>
                  </a:lnTo>
                  <a:lnTo>
                    <a:pt x="146" y="346"/>
                  </a:lnTo>
                  <a:lnTo>
                    <a:pt x="146" y="345"/>
                  </a:lnTo>
                  <a:lnTo>
                    <a:pt x="146" y="344"/>
                  </a:lnTo>
                  <a:lnTo>
                    <a:pt x="147" y="341"/>
                  </a:lnTo>
                  <a:lnTo>
                    <a:pt x="148" y="336"/>
                  </a:lnTo>
                  <a:lnTo>
                    <a:pt x="151" y="333"/>
                  </a:lnTo>
                  <a:lnTo>
                    <a:pt x="152" y="326"/>
                  </a:lnTo>
                  <a:lnTo>
                    <a:pt x="155" y="320"/>
                  </a:lnTo>
                  <a:lnTo>
                    <a:pt x="159" y="311"/>
                  </a:lnTo>
                  <a:lnTo>
                    <a:pt x="164" y="304"/>
                  </a:lnTo>
                  <a:lnTo>
                    <a:pt x="169" y="295"/>
                  </a:lnTo>
                  <a:lnTo>
                    <a:pt x="174" y="285"/>
                  </a:lnTo>
                  <a:lnTo>
                    <a:pt x="182" y="276"/>
                  </a:lnTo>
                  <a:lnTo>
                    <a:pt x="190" y="265"/>
                  </a:lnTo>
                  <a:lnTo>
                    <a:pt x="198" y="254"/>
                  </a:lnTo>
                  <a:lnTo>
                    <a:pt x="208" y="246"/>
                  </a:lnTo>
                  <a:lnTo>
                    <a:pt x="218" y="235"/>
                  </a:lnTo>
                  <a:lnTo>
                    <a:pt x="230" y="227"/>
                  </a:lnTo>
                  <a:lnTo>
                    <a:pt x="243" y="216"/>
                  </a:lnTo>
                  <a:lnTo>
                    <a:pt x="256" y="207"/>
                  </a:lnTo>
                  <a:lnTo>
                    <a:pt x="271" y="199"/>
                  </a:lnTo>
                  <a:lnTo>
                    <a:pt x="286" y="190"/>
                  </a:lnTo>
                  <a:lnTo>
                    <a:pt x="299" y="182"/>
                  </a:lnTo>
                  <a:lnTo>
                    <a:pt x="315" y="175"/>
                  </a:lnTo>
                  <a:lnTo>
                    <a:pt x="329" y="168"/>
                  </a:lnTo>
                  <a:lnTo>
                    <a:pt x="343" y="164"/>
                  </a:lnTo>
                  <a:lnTo>
                    <a:pt x="355" y="157"/>
                  </a:lnTo>
                  <a:lnTo>
                    <a:pt x="368" y="153"/>
                  </a:lnTo>
                  <a:lnTo>
                    <a:pt x="379" y="149"/>
                  </a:lnTo>
                  <a:lnTo>
                    <a:pt x="388" y="146"/>
                  </a:lnTo>
                  <a:lnTo>
                    <a:pt x="395" y="143"/>
                  </a:lnTo>
                  <a:lnTo>
                    <a:pt x="401" y="140"/>
                  </a:lnTo>
                  <a:lnTo>
                    <a:pt x="405" y="140"/>
                  </a:lnTo>
                  <a:lnTo>
                    <a:pt x="406" y="140"/>
                  </a:lnTo>
                  <a:lnTo>
                    <a:pt x="389" y="200"/>
                  </a:lnTo>
                  <a:lnTo>
                    <a:pt x="389" y="197"/>
                  </a:lnTo>
                  <a:lnTo>
                    <a:pt x="393" y="193"/>
                  </a:lnTo>
                  <a:lnTo>
                    <a:pt x="395" y="188"/>
                  </a:lnTo>
                  <a:lnTo>
                    <a:pt x="398" y="183"/>
                  </a:lnTo>
                  <a:lnTo>
                    <a:pt x="400" y="178"/>
                  </a:lnTo>
                  <a:lnTo>
                    <a:pt x="405" y="174"/>
                  </a:lnTo>
                  <a:lnTo>
                    <a:pt x="406" y="167"/>
                  </a:lnTo>
                  <a:lnTo>
                    <a:pt x="411" y="161"/>
                  </a:lnTo>
                  <a:lnTo>
                    <a:pt x="413" y="155"/>
                  </a:lnTo>
                  <a:lnTo>
                    <a:pt x="418" y="149"/>
                  </a:lnTo>
                  <a:lnTo>
                    <a:pt x="419" y="142"/>
                  </a:lnTo>
                  <a:lnTo>
                    <a:pt x="423" y="136"/>
                  </a:lnTo>
                  <a:lnTo>
                    <a:pt x="426" y="129"/>
                  </a:lnTo>
                  <a:lnTo>
                    <a:pt x="429" y="123"/>
                  </a:lnTo>
                  <a:lnTo>
                    <a:pt x="430" y="117"/>
                  </a:lnTo>
                  <a:lnTo>
                    <a:pt x="432" y="111"/>
                  </a:lnTo>
                  <a:lnTo>
                    <a:pt x="433" y="105"/>
                  </a:lnTo>
                  <a:lnTo>
                    <a:pt x="435" y="100"/>
                  </a:lnTo>
                  <a:lnTo>
                    <a:pt x="436" y="95"/>
                  </a:lnTo>
                  <a:lnTo>
                    <a:pt x="437" y="91"/>
                  </a:lnTo>
                  <a:lnTo>
                    <a:pt x="437" y="86"/>
                  </a:lnTo>
                  <a:lnTo>
                    <a:pt x="438" y="82"/>
                  </a:lnTo>
                  <a:lnTo>
                    <a:pt x="438" y="75"/>
                  </a:lnTo>
                  <a:lnTo>
                    <a:pt x="438" y="72"/>
                  </a:lnTo>
                  <a:lnTo>
                    <a:pt x="438" y="69"/>
                  </a:lnTo>
                  <a:lnTo>
                    <a:pt x="438" y="68"/>
                  </a:lnTo>
                  <a:lnTo>
                    <a:pt x="418" y="95"/>
                  </a:lnTo>
                  <a:lnTo>
                    <a:pt x="414" y="67"/>
                  </a:lnTo>
                  <a:lnTo>
                    <a:pt x="412" y="67"/>
                  </a:lnTo>
                  <a:lnTo>
                    <a:pt x="407" y="69"/>
                  </a:lnTo>
                  <a:lnTo>
                    <a:pt x="404" y="69"/>
                  </a:lnTo>
                  <a:lnTo>
                    <a:pt x="400" y="72"/>
                  </a:lnTo>
                  <a:lnTo>
                    <a:pt x="395" y="74"/>
                  </a:lnTo>
                  <a:lnTo>
                    <a:pt x="391" y="76"/>
                  </a:lnTo>
                  <a:lnTo>
                    <a:pt x="385" y="79"/>
                  </a:lnTo>
                  <a:lnTo>
                    <a:pt x="379" y="81"/>
                  </a:lnTo>
                  <a:lnTo>
                    <a:pt x="373" y="83"/>
                  </a:lnTo>
                  <a:lnTo>
                    <a:pt x="367" y="87"/>
                  </a:lnTo>
                  <a:lnTo>
                    <a:pt x="360" y="89"/>
                  </a:lnTo>
                  <a:lnTo>
                    <a:pt x="354" y="93"/>
                  </a:lnTo>
                  <a:lnTo>
                    <a:pt x="348" y="96"/>
                  </a:lnTo>
                  <a:lnTo>
                    <a:pt x="342" y="101"/>
                  </a:lnTo>
                  <a:lnTo>
                    <a:pt x="336" y="104"/>
                  </a:lnTo>
                  <a:lnTo>
                    <a:pt x="329" y="107"/>
                  </a:lnTo>
                  <a:lnTo>
                    <a:pt x="323" y="112"/>
                  </a:lnTo>
                  <a:lnTo>
                    <a:pt x="318" y="117"/>
                  </a:lnTo>
                  <a:lnTo>
                    <a:pt x="313" y="119"/>
                  </a:lnTo>
                  <a:lnTo>
                    <a:pt x="309" y="123"/>
                  </a:lnTo>
                  <a:lnTo>
                    <a:pt x="304" y="127"/>
                  </a:lnTo>
                  <a:lnTo>
                    <a:pt x="300" y="131"/>
                  </a:lnTo>
                  <a:lnTo>
                    <a:pt x="293" y="137"/>
                  </a:lnTo>
                  <a:lnTo>
                    <a:pt x="289" y="142"/>
                  </a:lnTo>
                  <a:lnTo>
                    <a:pt x="285" y="144"/>
                  </a:lnTo>
                  <a:lnTo>
                    <a:pt x="284" y="146"/>
                  </a:lnTo>
                  <a:lnTo>
                    <a:pt x="284" y="144"/>
                  </a:lnTo>
                  <a:lnTo>
                    <a:pt x="286" y="143"/>
                  </a:lnTo>
                  <a:lnTo>
                    <a:pt x="287" y="138"/>
                  </a:lnTo>
                  <a:lnTo>
                    <a:pt x="291" y="133"/>
                  </a:lnTo>
                  <a:lnTo>
                    <a:pt x="293" y="127"/>
                  </a:lnTo>
                  <a:lnTo>
                    <a:pt x="299" y="119"/>
                  </a:lnTo>
                  <a:lnTo>
                    <a:pt x="302" y="114"/>
                  </a:lnTo>
                  <a:lnTo>
                    <a:pt x="304" y="110"/>
                  </a:lnTo>
                  <a:lnTo>
                    <a:pt x="308" y="104"/>
                  </a:lnTo>
                  <a:lnTo>
                    <a:pt x="311" y="99"/>
                  </a:lnTo>
                  <a:lnTo>
                    <a:pt x="313" y="93"/>
                  </a:lnTo>
                  <a:lnTo>
                    <a:pt x="317" y="86"/>
                  </a:lnTo>
                  <a:lnTo>
                    <a:pt x="319" y="80"/>
                  </a:lnTo>
                  <a:lnTo>
                    <a:pt x="323" y="73"/>
                  </a:lnTo>
                  <a:lnTo>
                    <a:pt x="325" y="67"/>
                  </a:lnTo>
                  <a:lnTo>
                    <a:pt x="329" y="60"/>
                  </a:lnTo>
                  <a:lnTo>
                    <a:pt x="332" y="54"/>
                  </a:lnTo>
                  <a:lnTo>
                    <a:pt x="336" y="48"/>
                  </a:lnTo>
                  <a:lnTo>
                    <a:pt x="338" y="41"/>
                  </a:lnTo>
                  <a:lnTo>
                    <a:pt x="341" y="36"/>
                  </a:lnTo>
                  <a:lnTo>
                    <a:pt x="343" y="31"/>
                  </a:lnTo>
                  <a:lnTo>
                    <a:pt x="346" y="28"/>
                  </a:lnTo>
                  <a:lnTo>
                    <a:pt x="349" y="22"/>
                  </a:lnTo>
                  <a:lnTo>
                    <a:pt x="350" y="20"/>
                  </a:lnTo>
                  <a:lnTo>
                    <a:pt x="374" y="0"/>
                  </a:lnTo>
                  <a:lnTo>
                    <a:pt x="335" y="0"/>
                  </a:lnTo>
                  <a:lnTo>
                    <a:pt x="264" y="92"/>
                  </a:lnTo>
                  <a:lnTo>
                    <a:pt x="125" y="125"/>
                  </a:lnTo>
                  <a:lnTo>
                    <a:pt x="128" y="127"/>
                  </a:lnTo>
                  <a:lnTo>
                    <a:pt x="129" y="130"/>
                  </a:lnTo>
                  <a:lnTo>
                    <a:pt x="132" y="132"/>
                  </a:lnTo>
                  <a:lnTo>
                    <a:pt x="132" y="136"/>
                  </a:lnTo>
                  <a:lnTo>
                    <a:pt x="132" y="142"/>
                  </a:lnTo>
                  <a:lnTo>
                    <a:pt x="131" y="143"/>
                  </a:lnTo>
                  <a:lnTo>
                    <a:pt x="128" y="144"/>
                  </a:lnTo>
                  <a:lnTo>
                    <a:pt x="123" y="145"/>
                  </a:lnTo>
                  <a:lnTo>
                    <a:pt x="120" y="148"/>
                  </a:lnTo>
                  <a:lnTo>
                    <a:pt x="115" y="150"/>
                  </a:lnTo>
                  <a:lnTo>
                    <a:pt x="112" y="153"/>
                  </a:lnTo>
                  <a:lnTo>
                    <a:pt x="108" y="159"/>
                  </a:lnTo>
                  <a:lnTo>
                    <a:pt x="108" y="167"/>
                  </a:lnTo>
                  <a:lnTo>
                    <a:pt x="112" y="168"/>
                  </a:lnTo>
                  <a:lnTo>
                    <a:pt x="119" y="164"/>
                  </a:lnTo>
                  <a:lnTo>
                    <a:pt x="122" y="162"/>
                  </a:lnTo>
                  <a:lnTo>
                    <a:pt x="127" y="159"/>
                  </a:lnTo>
                  <a:lnTo>
                    <a:pt x="131" y="159"/>
                  </a:lnTo>
                  <a:lnTo>
                    <a:pt x="135" y="161"/>
                  </a:lnTo>
                  <a:lnTo>
                    <a:pt x="131" y="167"/>
                  </a:lnTo>
                  <a:lnTo>
                    <a:pt x="128" y="175"/>
                  </a:lnTo>
                  <a:lnTo>
                    <a:pt x="127" y="182"/>
                  </a:lnTo>
                  <a:lnTo>
                    <a:pt x="127" y="190"/>
                  </a:lnTo>
                  <a:lnTo>
                    <a:pt x="127" y="196"/>
                  </a:lnTo>
                  <a:lnTo>
                    <a:pt x="129" y="202"/>
                  </a:lnTo>
                  <a:lnTo>
                    <a:pt x="129" y="206"/>
                  </a:lnTo>
                  <a:lnTo>
                    <a:pt x="131" y="207"/>
                  </a:lnTo>
                  <a:lnTo>
                    <a:pt x="131" y="209"/>
                  </a:lnTo>
                  <a:lnTo>
                    <a:pt x="131" y="213"/>
                  </a:lnTo>
                  <a:lnTo>
                    <a:pt x="132" y="218"/>
                  </a:lnTo>
                  <a:lnTo>
                    <a:pt x="132" y="222"/>
                  </a:lnTo>
                  <a:lnTo>
                    <a:pt x="132" y="228"/>
                  </a:lnTo>
                  <a:lnTo>
                    <a:pt x="132" y="235"/>
                  </a:lnTo>
                  <a:lnTo>
                    <a:pt x="132" y="243"/>
                  </a:lnTo>
                  <a:lnTo>
                    <a:pt x="132" y="250"/>
                  </a:lnTo>
                  <a:lnTo>
                    <a:pt x="132" y="258"/>
                  </a:lnTo>
                  <a:lnTo>
                    <a:pt x="129" y="265"/>
                  </a:lnTo>
                  <a:lnTo>
                    <a:pt x="129" y="273"/>
                  </a:lnTo>
                  <a:lnTo>
                    <a:pt x="127" y="281"/>
                  </a:lnTo>
                  <a:lnTo>
                    <a:pt x="125" y="287"/>
                  </a:lnTo>
                  <a:lnTo>
                    <a:pt x="121" y="294"/>
                  </a:lnTo>
                  <a:lnTo>
                    <a:pt x="119" y="300"/>
                  </a:lnTo>
                  <a:lnTo>
                    <a:pt x="114" y="304"/>
                  </a:lnTo>
                  <a:lnTo>
                    <a:pt x="109" y="309"/>
                  </a:lnTo>
                  <a:lnTo>
                    <a:pt x="106" y="313"/>
                  </a:lnTo>
                  <a:lnTo>
                    <a:pt x="103" y="316"/>
                  </a:lnTo>
                  <a:lnTo>
                    <a:pt x="97" y="321"/>
                  </a:lnTo>
                  <a:lnTo>
                    <a:pt x="93" y="326"/>
                  </a:lnTo>
                  <a:lnTo>
                    <a:pt x="88" y="329"/>
                  </a:lnTo>
                  <a:lnTo>
                    <a:pt x="84" y="333"/>
                  </a:lnTo>
                  <a:lnTo>
                    <a:pt x="79" y="338"/>
                  </a:lnTo>
                  <a:lnTo>
                    <a:pt x="75" y="344"/>
                  </a:lnTo>
                  <a:lnTo>
                    <a:pt x="71" y="348"/>
                  </a:lnTo>
                  <a:lnTo>
                    <a:pt x="69" y="354"/>
                  </a:lnTo>
                  <a:lnTo>
                    <a:pt x="66" y="360"/>
                  </a:lnTo>
                  <a:lnTo>
                    <a:pt x="68" y="367"/>
                  </a:lnTo>
                  <a:lnTo>
                    <a:pt x="68" y="371"/>
                  </a:lnTo>
                  <a:lnTo>
                    <a:pt x="69" y="376"/>
                  </a:lnTo>
                  <a:lnTo>
                    <a:pt x="70" y="378"/>
                  </a:lnTo>
                  <a:lnTo>
                    <a:pt x="71" y="379"/>
                  </a:lnTo>
                  <a:lnTo>
                    <a:pt x="71" y="380"/>
                  </a:lnTo>
                  <a:lnTo>
                    <a:pt x="74" y="386"/>
                  </a:lnTo>
                  <a:lnTo>
                    <a:pt x="74" y="391"/>
                  </a:lnTo>
                  <a:lnTo>
                    <a:pt x="75" y="395"/>
                  </a:lnTo>
                  <a:lnTo>
                    <a:pt x="77" y="401"/>
                  </a:lnTo>
                  <a:lnTo>
                    <a:pt x="79" y="408"/>
                  </a:lnTo>
                  <a:lnTo>
                    <a:pt x="81" y="414"/>
                  </a:lnTo>
                  <a:lnTo>
                    <a:pt x="82" y="421"/>
                  </a:lnTo>
                  <a:lnTo>
                    <a:pt x="84" y="428"/>
                  </a:lnTo>
                  <a:lnTo>
                    <a:pt x="85" y="435"/>
                  </a:lnTo>
                  <a:lnTo>
                    <a:pt x="88" y="442"/>
                  </a:lnTo>
                  <a:lnTo>
                    <a:pt x="90" y="449"/>
                  </a:lnTo>
                  <a:lnTo>
                    <a:pt x="91" y="456"/>
                  </a:lnTo>
                  <a:lnTo>
                    <a:pt x="93" y="464"/>
                  </a:lnTo>
                  <a:lnTo>
                    <a:pt x="94" y="471"/>
                  </a:lnTo>
                  <a:lnTo>
                    <a:pt x="95" y="477"/>
                  </a:lnTo>
                  <a:lnTo>
                    <a:pt x="95" y="481"/>
                  </a:lnTo>
                  <a:lnTo>
                    <a:pt x="95" y="488"/>
                  </a:lnTo>
                  <a:lnTo>
                    <a:pt x="95" y="492"/>
                  </a:lnTo>
                  <a:lnTo>
                    <a:pt x="95" y="498"/>
                  </a:lnTo>
                  <a:lnTo>
                    <a:pt x="95" y="503"/>
                  </a:lnTo>
                  <a:lnTo>
                    <a:pt x="96" y="507"/>
                  </a:lnTo>
                  <a:lnTo>
                    <a:pt x="95" y="513"/>
                  </a:lnTo>
                  <a:lnTo>
                    <a:pt x="95" y="519"/>
                  </a:lnTo>
                  <a:lnTo>
                    <a:pt x="95" y="523"/>
                  </a:lnTo>
                  <a:lnTo>
                    <a:pt x="95" y="524"/>
                  </a:lnTo>
                  <a:lnTo>
                    <a:pt x="121" y="537"/>
                  </a:lnTo>
                  <a:lnTo>
                    <a:pt x="69" y="529"/>
                  </a:lnTo>
                  <a:lnTo>
                    <a:pt x="28" y="526"/>
                  </a:lnTo>
                  <a:lnTo>
                    <a:pt x="31" y="517"/>
                  </a:lnTo>
                  <a:lnTo>
                    <a:pt x="32" y="507"/>
                  </a:lnTo>
                  <a:lnTo>
                    <a:pt x="33" y="499"/>
                  </a:lnTo>
                  <a:lnTo>
                    <a:pt x="34" y="490"/>
                  </a:lnTo>
                  <a:lnTo>
                    <a:pt x="34" y="480"/>
                  </a:lnTo>
                  <a:lnTo>
                    <a:pt x="36" y="472"/>
                  </a:lnTo>
                  <a:lnTo>
                    <a:pt x="36" y="464"/>
                  </a:lnTo>
                  <a:lnTo>
                    <a:pt x="37" y="455"/>
                  </a:lnTo>
                  <a:lnTo>
                    <a:pt x="36" y="446"/>
                  </a:lnTo>
                  <a:lnTo>
                    <a:pt x="36" y="437"/>
                  </a:lnTo>
                  <a:lnTo>
                    <a:pt x="36" y="429"/>
                  </a:lnTo>
                  <a:lnTo>
                    <a:pt x="36" y="421"/>
                  </a:lnTo>
                  <a:lnTo>
                    <a:pt x="36" y="411"/>
                  </a:lnTo>
                  <a:lnTo>
                    <a:pt x="36" y="403"/>
                  </a:lnTo>
                  <a:lnTo>
                    <a:pt x="36" y="393"/>
                  </a:lnTo>
                  <a:lnTo>
                    <a:pt x="37" y="385"/>
                  </a:lnTo>
                  <a:lnTo>
                    <a:pt x="14" y="526"/>
                  </a:lnTo>
                  <a:lnTo>
                    <a:pt x="7" y="531"/>
                  </a:lnTo>
                  <a:lnTo>
                    <a:pt x="0" y="549"/>
                  </a:lnTo>
                  <a:lnTo>
                    <a:pt x="78" y="574"/>
                  </a:lnTo>
                  <a:close/>
                </a:path>
              </a:pathLst>
            </a:custGeom>
            <a:solidFill>
              <a:srgbClr val="8A8A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95" name="Freeform 45"/>
            <p:cNvSpPr>
              <a:spLocks/>
            </p:cNvSpPr>
            <p:nvPr/>
          </p:nvSpPr>
          <p:spPr bwMode="auto">
            <a:xfrm>
              <a:off x="2816" y="525"/>
              <a:ext cx="66" cy="125"/>
            </a:xfrm>
            <a:custGeom>
              <a:avLst/>
              <a:gdLst>
                <a:gd name="T0" fmla="*/ 1 w 132"/>
                <a:gd name="T1" fmla="*/ 1 h 249"/>
                <a:gd name="T2" fmla="*/ 1 w 132"/>
                <a:gd name="T3" fmla="*/ 1 h 249"/>
                <a:gd name="T4" fmla="*/ 1 w 132"/>
                <a:gd name="T5" fmla="*/ 1 h 249"/>
                <a:gd name="T6" fmla="*/ 1 w 132"/>
                <a:gd name="T7" fmla="*/ 1 h 249"/>
                <a:gd name="T8" fmla="*/ 1 w 132"/>
                <a:gd name="T9" fmla="*/ 1 h 249"/>
                <a:gd name="T10" fmla="*/ 1 w 132"/>
                <a:gd name="T11" fmla="*/ 1 h 249"/>
                <a:gd name="T12" fmla="*/ 1 w 132"/>
                <a:gd name="T13" fmla="*/ 1 h 249"/>
                <a:gd name="T14" fmla="*/ 1 w 132"/>
                <a:gd name="T15" fmla="*/ 1 h 249"/>
                <a:gd name="T16" fmla="*/ 1 w 132"/>
                <a:gd name="T17" fmla="*/ 1 h 249"/>
                <a:gd name="T18" fmla="*/ 1 w 132"/>
                <a:gd name="T19" fmla="*/ 1 h 249"/>
                <a:gd name="T20" fmla="*/ 1 w 132"/>
                <a:gd name="T21" fmla="*/ 1 h 249"/>
                <a:gd name="T22" fmla="*/ 1 w 132"/>
                <a:gd name="T23" fmla="*/ 1 h 249"/>
                <a:gd name="T24" fmla="*/ 1 w 132"/>
                <a:gd name="T25" fmla="*/ 1 h 249"/>
                <a:gd name="T26" fmla="*/ 1 w 132"/>
                <a:gd name="T27" fmla="*/ 1 h 249"/>
                <a:gd name="T28" fmla="*/ 1 w 132"/>
                <a:gd name="T29" fmla="*/ 1 h 249"/>
                <a:gd name="T30" fmla="*/ 1 w 132"/>
                <a:gd name="T31" fmla="*/ 1 h 249"/>
                <a:gd name="T32" fmla="*/ 1 w 132"/>
                <a:gd name="T33" fmla="*/ 1 h 249"/>
                <a:gd name="T34" fmla="*/ 0 w 132"/>
                <a:gd name="T35" fmla="*/ 1 h 249"/>
                <a:gd name="T36" fmla="*/ 1 w 132"/>
                <a:gd name="T37" fmla="*/ 1 h 249"/>
                <a:gd name="T38" fmla="*/ 1 w 132"/>
                <a:gd name="T39" fmla="*/ 1 h 249"/>
                <a:gd name="T40" fmla="*/ 1 w 132"/>
                <a:gd name="T41" fmla="*/ 1 h 249"/>
                <a:gd name="T42" fmla="*/ 1 w 132"/>
                <a:gd name="T43" fmla="*/ 1 h 249"/>
                <a:gd name="T44" fmla="*/ 1 w 132"/>
                <a:gd name="T45" fmla="*/ 1 h 249"/>
                <a:gd name="T46" fmla="*/ 1 w 132"/>
                <a:gd name="T47" fmla="*/ 1 h 249"/>
                <a:gd name="T48" fmla="*/ 1 w 132"/>
                <a:gd name="T49" fmla="*/ 1 h 249"/>
                <a:gd name="T50" fmla="*/ 1 w 132"/>
                <a:gd name="T51" fmla="*/ 1 h 249"/>
                <a:gd name="T52" fmla="*/ 1 w 132"/>
                <a:gd name="T53" fmla="*/ 1 h 249"/>
                <a:gd name="T54" fmla="*/ 1 w 132"/>
                <a:gd name="T55" fmla="*/ 1 h 249"/>
                <a:gd name="T56" fmla="*/ 1 w 132"/>
                <a:gd name="T57" fmla="*/ 1 h 249"/>
                <a:gd name="T58" fmla="*/ 1 w 132"/>
                <a:gd name="T59" fmla="*/ 1 h 249"/>
                <a:gd name="T60" fmla="*/ 1 w 132"/>
                <a:gd name="T61" fmla="*/ 1 h 249"/>
                <a:gd name="T62" fmla="*/ 1 w 132"/>
                <a:gd name="T63" fmla="*/ 1 h 249"/>
                <a:gd name="T64" fmla="*/ 1 w 132"/>
                <a:gd name="T65" fmla="*/ 1 h 249"/>
                <a:gd name="T66" fmla="*/ 1 w 132"/>
                <a:gd name="T67" fmla="*/ 1 h 249"/>
                <a:gd name="T68" fmla="*/ 1 w 132"/>
                <a:gd name="T69" fmla="*/ 1 h 249"/>
                <a:gd name="T70" fmla="*/ 1 w 132"/>
                <a:gd name="T71" fmla="*/ 1 h 249"/>
                <a:gd name="T72" fmla="*/ 1 w 132"/>
                <a:gd name="T73" fmla="*/ 1 h 249"/>
                <a:gd name="T74" fmla="*/ 1 w 132"/>
                <a:gd name="T75" fmla="*/ 1 h 249"/>
                <a:gd name="T76" fmla="*/ 1 w 132"/>
                <a:gd name="T77" fmla="*/ 1 h 249"/>
                <a:gd name="T78" fmla="*/ 1 w 132"/>
                <a:gd name="T79" fmla="*/ 1 h 249"/>
                <a:gd name="T80" fmla="*/ 1 w 132"/>
                <a:gd name="T81" fmla="*/ 1 h 249"/>
                <a:gd name="T82" fmla="*/ 1 w 132"/>
                <a:gd name="T83" fmla="*/ 1 h 249"/>
                <a:gd name="T84" fmla="*/ 1 w 132"/>
                <a:gd name="T85" fmla="*/ 1 h 249"/>
                <a:gd name="T86" fmla="*/ 1 w 132"/>
                <a:gd name="T87" fmla="*/ 1 h 249"/>
                <a:gd name="T88" fmla="*/ 1 w 132"/>
                <a:gd name="T89" fmla="*/ 1 h 249"/>
                <a:gd name="T90" fmla="*/ 1 w 132"/>
                <a:gd name="T91" fmla="*/ 1 h 249"/>
                <a:gd name="T92" fmla="*/ 1 w 132"/>
                <a:gd name="T93" fmla="*/ 1 h 249"/>
                <a:gd name="T94" fmla="*/ 1 w 132"/>
                <a:gd name="T95" fmla="*/ 1 h 249"/>
                <a:gd name="T96" fmla="*/ 1 w 132"/>
                <a:gd name="T97" fmla="*/ 0 h 24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32"/>
                <a:gd name="T148" fmla="*/ 0 h 249"/>
                <a:gd name="T149" fmla="*/ 132 w 132"/>
                <a:gd name="T150" fmla="*/ 249 h 24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32" h="249">
                  <a:moveTo>
                    <a:pt x="108" y="0"/>
                  </a:moveTo>
                  <a:lnTo>
                    <a:pt x="108" y="1"/>
                  </a:lnTo>
                  <a:lnTo>
                    <a:pt x="109" y="4"/>
                  </a:lnTo>
                  <a:lnTo>
                    <a:pt x="109" y="8"/>
                  </a:lnTo>
                  <a:lnTo>
                    <a:pt x="109" y="13"/>
                  </a:lnTo>
                  <a:lnTo>
                    <a:pt x="109" y="16"/>
                  </a:lnTo>
                  <a:lnTo>
                    <a:pt x="109" y="22"/>
                  </a:lnTo>
                  <a:lnTo>
                    <a:pt x="109" y="27"/>
                  </a:lnTo>
                  <a:lnTo>
                    <a:pt x="109" y="34"/>
                  </a:lnTo>
                  <a:lnTo>
                    <a:pt x="108" y="40"/>
                  </a:lnTo>
                  <a:lnTo>
                    <a:pt x="108" y="48"/>
                  </a:lnTo>
                  <a:lnTo>
                    <a:pt x="105" y="54"/>
                  </a:lnTo>
                  <a:lnTo>
                    <a:pt x="104" y="63"/>
                  </a:lnTo>
                  <a:lnTo>
                    <a:pt x="102" y="71"/>
                  </a:lnTo>
                  <a:lnTo>
                    <a:pt x="100" y="81"/>
                  </a:lnTo>
                  <a:lnTo>
                    <a:pt x="96" y="89"/>
                  </a:lnTo>
                  <a:lnTo>
                    <a:pt x="92" y="97"/>
                  </a:lnTo>
                  <a:lnTo>
                    <a:pt x="88" y="107"/>
                  </a:lnTo>
                  <a:lnTo>
                    <a:pt x="84" y="116"/>
                  </a:lnTo>
                  <a:lnTo>
                    <a:pt x="79" y="124"/>
                  </a:lnTo>
                  <a:lnTo>
                    <a:pt x="75" y="134"/>
                  </a:lnTo>
                  <a:lnTo>
                    <a:pt x="70" y="142"/>
                  </a:lnTo>
                  <a:lnTo>
                    <a:pt x="66" y="151"/>
                  </a:lnTo>
                  <a:lnTo>
                    <a:pt x="62" y="158"/>
                  </a:lnTo>
                  <a:lnTo>
                    <a:pt x="57" y="165"/>
                  </a:lnTo>
                  <a:lnTo>
                    <a:pt x="52" y="171"/>
                  </a:lnTo>
                  <a:lnTo>
                    <a:pt x="50" y="176"/>
                  </a:lnTo>
                  <a:lnTo>
                    <a:pt x="47" y="180"/>
                  </a:lnTo>
                  <a:lnTo>
                    <a:pt x="45" y="184"/>
                  </a:lnTo>
                  <a:lnTo>
                    <a:pt x="44" y="185"/>
                  </a:lnTo>
                  <a:lnTo>
                    <a:pt x="44" y="186"/>
                  </a:lnTo>
                  <a:lnTo>
                    <a:pt x="90" y="212"/>
                  </a:lnTo>
                  <a:lnTo>
                    <a:pt x="32" y="196"/>
                  </a:lnTo>
                  <a:lnTo>
                    <a:pt x="27" y="209"/>
                  </a:lnTo>
                  <a:lnTo>
                    <a:pt x="1" y="233"/>
                  </a:lnTo>
                  <a:lnTo>
                    <a:pt x="0" y="234"/>
                  </a:lnTo>
                  <a:lnTo>
                    <a:pt x="2" y="239"/>
                  </a:lnTo>
                  <a:lnTo>
                    <a:pt x="5" y="241"/>
                  </a:lnTo>
                  <a:lnTo>
                    <a:pt x="10" y="244"/>
                  </a:lnTo>
                  <a:lnTo>
                    <a:pt x="13" y="244"/>
                  </a:lnTo>
                  <a:lnTo>
                    <a:pt x="16" y="246"/>
                  </a:lnTo>
                  <a:lnTo>
                    <a:pt x="21" y="247"/>
                  </a:lnTo>
                  <a:lnTo>
                    <a:pt x="27" y="248"/>
                  </a:lnTo>
                  <a:lnTo>
                    <a:pt x="33" y="248"/>
                  </a:lnTo>
                  <a:lnTo>
                    <a:pt x="40" y="248"/>
                  </a:lnTo>
                  <a:lnTo>
                    <a:pt x="47" y="248"/>
                  </a:lnTo>
                  <a:lnTo>
                    <a:pt x="56" y="249"/>
                  </a:lnTo>
                  <a:lnTo>
                    <a:pt x="63" y="248"/>
                  </a:lnTo>
                  <a:lnTo>
                    <a:pt x="71" y="248"/>
                  </a:lnTo>
                  <a:lnTo>
                    <a:pt x="78" y="247"/>
                  </a:lnTo>
                  <a:lnTo>
                    <a:pt x="86" y="247"/>
                  </a:lnTo>
                  <a:lnTo>
                    <a:pt x="94" y="247"/>
                  </a:lnTo>
                  <a:lnTo>
                    <a:pt x="101" y="246"/>
                  </a:lnTo>
                  <a:lnTo>
                    <a:pt x="107" y="246"/>
                  </a:lnTo>
                  <a:lnTo>
                    <a:pt x="113" y="246"/>
                  </a:lnTo>
                  <a:lnTo>
                    <a:pt x="116" y="244"/>
                  </a:lnTo>
                  <a:lnTo>
                    <a:pt x="120" y="244"/>
                  </a:lnTo>
                  <a:lnTo>
                    <a:pt x="122" y="244"/>
                  </a:lnTo>
                  <a:lnTo>
                    <a:pt x="123" y="244"/>
                  </a:lnTo>
                  <a:lnTo>
                    <a:pt x="132" y="218"/>
                  </a:lnTo>
                  <a:lnTo>
                    <a:pt x="122" y="200"/>
                  </a:lnTo>
                  <a:lnTo>
                    <a:pt x="121" y="198"/>
                  </a:lnTo>
                  <a:lnTo>
                    <a:pt x="121" y="192"/>
                  </a:lnTo>
                  <a:lnTo>
                    <a:pt x="120" y="187"/>
                  </a:lnTo>
                  <a:lnTo>
                    <a:pt x="120" y="183"/>
                  </a:lnTo>
                  <a:lnTo>
                    <a:pt x="120" y="178"/>
                  </a:lnTo>
                  <a:lnTo>
                    <a:pt x="120" y="172"/>
                  </a:lnTo>
                  <a:lnTo>
                    <a:pt x="120" y="165"/>
                  </a:lnTo>
                  <a:lnTo>
                    <a:pt x="120" y="159"/>
                  </a:lnTo>
                  <a:lnTo>
                    <a:pt x="120" y="152"/>
                  </a:lnTo>
                  <a:lnTo>
                    <a:pt x="120" y="146"/>
                  </a:lnTo>
                  <a:lnTo>
                    <a:pt x="120" y="139"/>
                  </a:lnTo>
                  <a:lnTo>
                    <a:pt x="120" y="133"/>
                  </a:lnTo>
                  <a:lnTo>
                    <a:pt x="121" y="126"/>
                  </a:lnTo>
                  <a:lnTo>
                    <a:pt x="122" y="121"/>
                  </a:lnTo>
                  <a:lnTo>
                    <a:pt x="122" y="114"/>
                  </a:lnTo>
                  <a:lnTo>
                    <a:pt x="122" y="109"/>
                  </a:lnTo>
                  <a:lnTo>
                    <a:pt x="122" y="104"/>
                  </a:lnTo>
                  <a:lnTo>
                    <a:pt x="123" y="100"/>
                  </a:lnTo>
                  <a:lnTo>
                    <a:pt x="125" y="91"/>
                  </a:lnTo>
                  <a:lnTo>
                    <a:pt x="126" y="83"/>
                  </a:lnTo>
                  <a:lnTo>
                    <a:pt x="127" y="76"/>
                  </a:lnTo>
                  <a:lnTo>
                    <a:pt x="127" y="69"/>
                  </a:lnTo>
                  <a:lnTo>
                    <a:pt x="127" y="62"/>
                  </a:lnTo>
                  <a:lnTo>
                    <a:pt x="127" y="53"/>
                  </a:lnTo>
                  <a:lnTo>
                    <a:pt x="125" y="48"/>
                  </a:lnTo>
                  <a:lnTo>
                    <a:pt x="123" y="44"/>
                  </a:lnTo>
                  <a:lnTo>
                    <a:pt x="122" y="40"/>
                  </a:lnTo>
                  <a:lnTo>
                    <a:pt x="121" y="35"/>
                  </a:lnTo>
                  <a:lnTo>
                    <a:pt x="120" y="31"/>
                  </a:lnTo>
                  <a:lnTo>
                    <a:pt x="119" y="26"/>
                  </a:lnTo>
                  <a:lnTo>
                    <a:pt x="116" y="22"/>
                  </a:lnTo>
                  <a:lnTo>
                    <a:pt x="115" y="18"/>
                  </a:lnTo>
                  <a:lnTo>
                    <a:pt x="111" y="10"/>
                  </a:lnTo>
                  <a:lnTo>
                    <a:pt x="109" y="4"/>
                  </a:lnTo>
                  <a:lnTo>
                    <a:pt x="108" y="1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8A8A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96" name="Freeform 46"/>
            <p:cNvSpPr>
              <a:spLocks/>
            </p:cNvSpPr>
            <p:nvPr/>
          </p:nvSpPr>
          <p:spPr bwMode="auto">
            <a:xfrm>
              <a:off x="2558" y="408"/>
              <a:ext cx="308" cy="229"/>
            </a:xfrm>
            <a:custGeom>
              <a:avLst/>
              <a:gdLst>
                <a:gd name="T0" fmla="*/ 3 w 616"/>
                <a:gd name="T1" fmla="*/ 0 h 457"/>
                <a:gd name="T2" fmla="*/ 2 w 616"/>
                <a:gd name="T3" fmla="*/ 1 h 457"/>
                <a:gd name="T4" fmla="*/ 2 w 616"/>
                <a:gd name="T5" fmla="*/ 1 h 457"/>
                <a:gd name="T6" fmla="*/ 2 w 616"/>
                <a:gd name="T7" fmla="*/ 1 h 457"/>
                <a:gd name="T8" fmla="*/ 2 w 616"/>
                <a:gd name="T9" fmla="*/ 1 h 457"/>
                <a:gd name="T10" fmla="*/ 2 w 616"/>
                <a:gd name="T11" fmla="*/ 1 h 457"/>
                <a:gd name="T12" fmla="*/ 2 w 616"/>
                <a:gd name="T13" fmla="*/ 1 h 457"/>
                <a:gd name="T14" fmla="*/ 1 w 616"/>
                <a:gd name="T15" fmla="*/ 1 h 457"/>
                <a:gd name="T16" fmla="*/ 1 w 616"/>
                <a:gd name="T17" fmla="*/ 1 h 457"/>
                <a:gd name="T18" fmla="*/ 1 w 616"/>
                <a:gd name="T19" fmla="*/ 1 h 457"/>
                <a:gd name="T20" fmla="*/ 1 w 616"/>
                <a:gd name="T21" fmla="*/ 1 h 457"/>
                <a:gd name="T22" fmla="*/ 1 w 616"/>
                <a:gd name="T23" fmla="*/ 1 h 457"/>
                <a:gd name="T24" fmla="*/ 1 w 616"/>
                <a:gd name="T25" fmla="*/ 1 h 457"/>
                <a:gd name="T26" fmla="*/ 1 w 616"/>
                <a:gd name="T27" fmla="*/ 1 h 457"/>
                <a:gd name="T28" fmla="*/ 1 w 616"/>
                <a:gd name="T29" fmla="*/ 1 h 457"/>
                <a:gd name="T30" fmla="*/ 1 w 616"/>
                <a:gd name="T31" fmla="*/ 1 h 457"/>
                <a:gd name="T32" fmla="*/ 1 w 616"/>
                <a:gd name="T33" fmla="*/ 2 h 457"/>
                <a:gd name="T34" fmla="*/ 1 w 616"/>
                <a:gd name="T35" fmla="*/ 2 h 457"/>
                <a:gd name="T36" fmla="*/ 1 w 616"/>
                <a:gd name="T37" fmla="*/ 2 h 457"/>
                <a:gd name="T38" fmla="*/ 1 w 616"/>
                <a:gd name="T39" fmla="*/ 2 h 457"/>
                <a:gd name="T40" fmla="*/ 1 w 616"/>
                <a:gd name="T41" fmla="*/ 2 h 457"/>
                <a:gd name="T42" fmla="*/ 1 w 616"/>
                <a:gd name="T43" fmla="*/ 2 h 457"/>
                <a:gd name="T44" fmla="*/ 1 w 616"/>
                <a:gd name="T45" fmla="*/ 2 h 457"/>
                <a:gd name="T46" fmla="*/ 1 w 616"/>
                <a:gd name="T47" fmla="*/ 2 h 457"/>
                <a:gd name="T48" fmla="*/ 1 w 616"/>
                <a:gd name="T49" fmla="*/ 2 h 457"/>
                <a:gd name="T50" fmla="*/ 1 w 616"/>
                <a:gd name="T51" fmla="*/ 2 h 457"/>
                <a:gd name="T52" fmla="*/ 1 w 616"/>
                <a:gd name="T53" fmla="*/ 2 h 457"/>
                <a:gd name="T54" fmla="*/ 1 w 616"/>
                <a:gd name="T55" fmla="*/ 2 h 457"/>
                <a:gd name="T56" fmla="*/ 1 w 616"/>
                <a:gd name="T57" fmla="*/ 2 h 457"/>
                <a:gd name="T58" fmla="*/ 1 w 616"/>
                <a:gd name="T59" fmla="*/ 2 h 457"/>
                <a:gd name="T60" fmla="*/ 1 w 616"/>
                <a:gd name="T61" fmla="*/ 2 h 457"/>
                <a:gd name="T62" fmla="*/ 1 w 616"/>
                <a:gd name="T63" fmla="*/ 2 h 457"/>
                <a:gd name="T64" fmla="*/ 2 w 616"/>
                <a:gd name="T65" fmla="*/ 2 h 457"/>
                <a:gd name="T66" fmla="*/ 2 w 616"/>
                <a:gd name="T67" fmla="*/ 2 h 457"/>
                <a:gd name="T68" fmla="*/ 2 w 616"/>
                <a:gd name="T69" fmla="*/ 2 h 457"/>
                <a:gd name="T70" fmla="*/ 2 w 616"/>
                <a:gd name="T71" fmla="*/ 2 h 457"/>
                <a:gd name="T72" fmla="*/ 2 w 616"/>
                <a:gd name="T73" fmla="*/ 2 h 457"/>
                <a:gd name="T74" fmla="*/ 2 w 616"/>
                <a:gd name="T75" fmla="*/ 2 h 457"/>
                <a:gd name="T76" fmla="*/ 2 w 616"/>
                <a:gd name="T77" fmla="*/ 1 h 457"/>
                <a:gd name="T78" fmla="*/ 2 w 616"/>
                <a:gd name="T79" fmla="*/ 1 h 457"/>
                <a:gd name="T80" fmla="*/ 2 w 616"/>
                <a:gd name="T81" fmla="*/ 1 h 457"/>
                <a:gd name="T82" fmla="*/ 2 w 616"/>
                <a:gd name="T83" fmla="*/ 1 h 457"/>
                <a:gd name="T84" fmla="*/ 2 w 616"/>
                <a:gd name="T85" fmla="*/ 1 h 457"/>
                <a:gd name="T86" fmla="*/ 2 w 616"/>
                <a:gd name="T87" fmla="*/ 1 h 457"/>
                <a:gd name="T88" fmla="*/ 2 w 616"/>
                <a:gd name="T89" fmla="*/ 1 h 457"/>
                <a:gd name="T90" fmla="*/ 2 w 616"/>
                <a:gd name="T91" fmla="*/ 1 h 457"/>
                <a:gd name="T92" fmla="*/ 2 w 616"/>
                <a:gd name="T93" fmla="*/ 1 h 457"/>
                <a:gd name="T94" fmla="*/ 2 w 616"/>
                <a:gd name="T95" fmla="*/ 1 h 457"/>
                <a:gd name="T96" fmla="*/ 3 w 616"/>
                <a:gd name="T97" fmla="*/ 1 h 457"/>
                <a:gd name="T98" fmla="*/ 3 w 616"/>
                <a:gd name="T99" fmla="*/ 1 h 457"/>
                <a:gd name="T100" fmla="*/ 3 w 616"/>
                <a:gd name="T101" fmla="*/ 1 h 457"/>
                <a:gd name="T102" fmla="*/ 3 w 616"/>
                <a:gd name="T103" fmla="*/ 1 h 457"/>
                <a:gd name="T104" fmla="*/ 3 w 616"/>
                <a:gd name="T105" fmla="*/ 1 h 45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16"/>
                <a:gd name="T160" fmla="*/ 0 h 457"/>
                <a:gd name="T161" fmla="*/ 616 w 616"/>
                <a:gd name="T162" fmla="*/ 457 h 45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16" h="457">
                  <a:moveTo>
                    <a:pt x="613" y="56"/>
                  </a:moveTo>
                  <a:lnTo>
                    <a:pt x="616" y="3"/>
                  </a:lnTo>
                  <a:lnTo>
                    <a:pt x="579" y="0"/>
                  </a:lnTo>
                  <a:lnTo>
                    <a:pt x="521" y="15"/>
                  </a:lnTo>
                  <a:lnTo>
                    <a:pt x="513" y="39"/>
                  </a:lnTo>
                  <a:lnTo>
                    <a:pt x="512" y="39"/>
                  </a:lnTo>
                  <a:lnTo>
                    <a:pt x="511" y="39"/>
                  </a:lnTo>
                  <a:lnTo>
                    <a:pt x="507" y="39"/>
                  </a:lnTo>
                  <a:lnTo>
                    <a:pt x="504" y="40"/>
                  </a:lnTo>
                  <a:lnTo>
                    <a:pt x="498" y="40"/>
                  </a:lnTo>
                  <a:lnTo>
                    <a:pt x="493" y="40"/>
                  </a:lnTo>
                  <a:lnTo>
                    <a:pt x="486" y="41"/>
                  </a:lnTo>
                  <a:lnTo>
                    <a:pt x="480" y="44"/>
                  </a:lnTo>
                  <a:lnTo>
                    <a:pt x="472" y="45"/>
                  </a:lnTo>
                  <a:lnTo>
                    <a:pt x="465" y="46"/>
                  </a:lnTo>
                  <a:lnTo>
                    <a:pt x="455" y="48"/>
                  </a:lnTo>
                  <a:lnTo>
                    <a:pt x="447" y="51"/>
                  </a:lnTo>
                  <a:lnTo>
                    <a:pt x="436" y="53"/>
                  </a:lnTo>
                  <a:lnTo>
                    <a:pt x="428" y="57"/>
                  </a:lnTo>
                  <a:lnTo>
                    <a:pt x="418" y="60"/>
                  </a:lnTo>
                  <a:lnTo>
                    <a:pt x="409" y="64"/>
                  </a:lnTo>
                  <a:lnTo>
                    <a:pt x="399" y="67"/>
                  </a:lnTo>
                  <a:lnTo>
                    <a:pt x="389" y="72"/>
                  </a:lnTo>
                  <a:lnTo>
                    <a:pt x="380" y="76"/>
                  </a:lnTo>
                  <a:lnTo>
                    <a:pt x="371" y="81"/>
                  </a:lnTo>
                  <a:lnTo>
                    <a:pt x="361" y="85"/>
                  </a:lnTo>
                  <a:lnTo>
                    <a:pt x="353" y="90"/>
                  </a:lnTo>
                  <a:lnTo>
                    <a:pt x="346" y="95"/>
                  </a:lnTo>
                  <a:lnTo>
                    <a:pt x="339" y="98"/>
                  </a:lnTo>
                  <a:lnTo>
                    <a:pt x="332" y="102"/>
                  </a:lnTo>
                  <a:lnTo>
                    <a:pt x="326" y="105"/>
                  </a:lnTo>
                  <a:lnTo>
                    <a:pt x="320" y="109"/>
                  </a:lnTo>
                  <a:lnTo>
                    <a:pt x="316" y="113"/>
                  </a:lnTo>
                  <a:lnTo>
                    <a:pt x="309" y="116"/>
                  </a:lnTo>
                  <a:lnTo>
                    <a:pt x="308" y="119"/>
                  </a:lnTo>
                  <a:lnTo>
                    <a:pt x="206" y="206"/>
                  </a:lnTo>
                  <a:lnTo>
                    <a:pt x="203" y="206"/>
                  </a:lnTo>
                  <a:lnTo>
                    <a:pt x="201" y="206"/>
                  </a:lnTo>
                  <a:lnTo>
                    <a:pt x="197" y="209"/>
                  </a:lnTo>
                  <a:lnTo>
                    <a:pt x="192" y="212"/>
                  </a:lnTo>
                  <a:lnTo>
                    <a:pt x="184" y="218"/>
                  </a:lnTo>
                  <a:lnTo>
                    <a:pt x="180" y="222"/>
                  </a:lnTo>
                  <a:lnTo>
                    <a:pt x="176" y="227"/>
                  </a:lnTo>
                  <a:lnTo>
                    <a:pt x="169" y="233"/>
                  </a:lnTo>
                  <a:lnTo>
                    <a:pt x="164" y="240"/>
                  </a:lnTo>
                  <a:lnTo>
                    <a:pt x="156" y="247"/>
                  </a:lnTo>
                  <a:lnTo>
                    <a:pt x="149" y="255"/>
                  </a:lnTo>
                  <a:lnTo>
                    <a:pt x="142" y="263"/>
                  </a:lnTo>
                  <a:lnTo>
                    <a:pt x="133" y="274"/>
                  </a:lnTo>
                  <a:lnTo>
                    <a:pt x="125" y="282"/>
                  </a:lnTo>
                  <a:lnTo>
                    <a:pt x="118" y="293"/>
                  </a:lnTo>
                  <a:lnTo>
                    <a:pt x="110" y="303"/>
                  </a:lnTo>
                  <a:lnTo>
                    <a:pt x="102" y="312"/>
                  </a:lnTo>
                  <a:lnTo>
                    <a:pt x="94" y="320"/>
                  </a:lnTo>
                  <a:lnTo>
                    <a:pt x="87" y="330"/>
                  </a:lnTo>
                  <a:lnTo>
                    <a:pt x="81" y="336"/>
                  </a:lnTo>
                  <a:lnTo>
                    <a:pt x="76" y="344"/>
                  </a:lnTo>
                  <a:lnTo>
                    <a:pt x="73" y="349"/>
                  </a:lnTo>
                  <a:lnTo>
                    <a:pt x="69" y="354"/>
                  </a:lnTo>
                  <a:lnTo>
                    <a:pt x="67" y="356"/>
                  </a:lnTo>
                  <a:lnTo>
                    <a:pt x="67" y="357"/>
                  </a:lnTo>
                  <a:lnTo>
                    <a:pt x="47" y="364"/>
                  </a:lnTo>
                  <a:lnTo>
                    <a:pt x="0" y="429"/>
                  </a:lnTo>
                  <a:lnTo>
                    <a:pt x="36" y="443"/>
                  </a:lnTo>
                  <a:lnTo>
                    <a:pt x="82" y="457"/>
                  </a:lnTo>
                  <a:lnTo>
                    <a:pt x="112" y="443"/>
                  </a:lnTo>
                  <a:lnTo>
                    <a:pt x="133" y="424"/>
                  </a:lnTo>
                  <a:lnTo>
                    <a:pt x="133" y="410"/>
                  </a:lnTo>
                  <a:lnTo>
                    <a:pt x="200" y="367"/>
                  </a:lnTo>
                  <a:lnTo>
                    <a:pt x="240" y="354"/>
                  </a:lnTo>
                  <a:lnTo>
                    <a:pt x="243" y="353"/>
                  </a:lnTo>
                  <a:lnTo>
                    <a:pt x="249" y="353"/>
                  </a:lnTo>
                  <a:lnTo>
                    <a:pt x="252" y="351"/>
                  </a:lnTo>
                  <a:lnTo>
                    <a:pt x="258" y="351"/>
                  </a:lnTo>
                  <a:lnTo>
                    <a:pt x="262" y="351"/>
                  </a:lnTo>
                  <a:lnTo>
                    <a:pt x="269" y="351"/>
                  </a:lnTo>
                  <a:lnTo>
                    <a:pt x="275" y="351"/>
                  </a:lnTo>
                  <a:lnTo>
                    <a:pt x="282" y="351"/>
                  </a:lnTo>
                  <a:lnTo>
                    <a:pt x="289" y="351"/>
                  </a:lnTo>
                  <a:lnTo>
                    <a:pt x="296" y="351"/>
                  </a:lnTo>
                  <a:lnTo>
                    <a:pt x="303" y="350"/>
                  </a:lnTo>
                  <a:lnTo>
                    <a:pt x="309" y="350"/>
                  </a:lnTo>
                  <a:lnTo>
                    <a:pt x="316" y="350"/>
                  </a:lnTo>
                  <a:lnTo>
                    <a:pt x="325" y="350"/>
                  </a:lnTo>
                  <a:lnTo>
                    <a:pt x="330" y="349"/>
                  </a:lnTo>
                  <a:lnTo>
                    <a:pt x="336" y="349"/>
                  </a:lnTo>
                  <a:lnTo>
                    <a:pt x="341" y="349"/>
                  </a:lnTo>
                  <a:lnTo>
                    <a:pt x="348" y="349"/>
                  </a:lnTo>
                  <a:lnTo>
                    <a:pt x="353" y="349"/>
                  </a:lnTo>
                  <a:lnTo>
                    <a:pt x="359" y="349"/>
                  </a:lnTo>
                  <a:lnTo>
                    <a:pt x="364" y="348"/>
                  </a:lnTo>
                  <a:lnTo>
                    <a:pt x="370" y="347"/>
                  </a:lnTo>
                  <a:lnTo>
                    <a:pt x="373" y="345"/>
                  </a:lnTo>
                  <a:lnTo>
                    <a:pt x="378" y="344"/>
                  </a:lnTo>
                  <a:lnTo>
                    <a:pt x="383" y="343"/>
                  </a:lnTo>
                  <a:lnTo>
                    <a:pt x="387" y="341"/>
                  </a:lnTo>
                  <a:lnTo>
                    <a:pt x="392" y="338"/>
                  </a:lnTo>
                  <a:lnTo>
                    <a:pt x="397" y="336"/>
                  </a:lnTo>
                  <a:lnTo>
                    <a:pt x="402" y="332"/>
                  </a:lnTo>
                  <a:lnTo>
                    <a:pt x="407" y="330"/>
                  </a:lnTo>
                  <a:lnTo>
                    <a:pt x="410" y="325"/>
                  </a:lnTo>
                  <a:lnTo>
                    <a:pt x="414" y="320"/>
                  </a:lnTo>
                  <a:lnTo>
                    <a:pt x="417" y="315"/>
                  </a:lnTo>
                  <a:lnTo>
                    <a:pt x="422" y="310"/>
                  </a:lnTo>
                  <a:lnTo>
                    <a:pt x="426" y="305"/>
                  </a:lnTo>
                  <a:lnTo>
                    <a:pt x="430" y="299"/>
                  </a:lnTo>
                  <a:lnTo>
                    <a:pt x="435" y="294"/>
                  </a:lnTo>
                  <a:lnTo>
                    <a:pt x="440" y="288"/>
                  </a:lnTo>
                  <a:lnTo>
                    <a:pt x="443" y="282"/>
                  </a:lnTo>
                  <a:lnTo>
                    <a:pt x="447" y="278"/>
                  </a:lnTo>
                  <a:lnTo>
                    <a:pt x="452" y="272"/>
                  </a:lnTo>
                  <a:lnTo>
                    <a:pt x="455" y="266"/>
                  </a:lnTo>
                  <a:lnTo>
                    <a:pt x="460" y="260"/>
                  </a:lnTo>
                  <a:lnTo>
                    <a:pt x="464" y="256"/>
                  </a:lnTo>
                  <a:lnTo>
                    <a:pt x="467" y="252"/>
                  </a:lnTo>
                  <a:lnTo>
                    <a:pt x="472" y="248"/>
                  </a:lnTo>
                  <a:lnTo>
                    <a:pt x="479" y="240"/>
                  </a:lnTo>
                  <a:lnTo>
                    <a:pt x="486" y="235"/>
                  </a:lnTo>
                  <a:lnTo>
                    <a:pt x="491" y="229"/>
                  </a:lnTo>
                  <a:lnTo>
                    <a:pt x="497" y="227"/>
                  </a:lnTo>
                  <a:lnTo>
                    <a:pt x="500" y="224"/>
                  </a:lnTo>
                  <a:lnTo>
                    <a:pt x="505" y="224"/>
                  </a:lnTo>
                  <a:lnTo>
                    <a:pt x="506" y="223"/>
                  </a:lnTo>
                  <a:lnTo>
                    <a:pt x="507" y="223"/>
                  </a:lnTo>
                  <a:lnTo>
                    <a:pt x="507" y="222"/>
                  </a:lnTo>
                  <a:lnTo>
                    <a:pt x="507" y="221"/>
                  </a:lnTo>
                  <a:lnTo>
                    <a:pt x="505" y="218"/>
                  </a:lnTo>
                  <a:lnTo>
                    <a:pt x="505" y="217"/>
                  </a:lnTo>
                  <a:lnTo>
                    <a:pt x="503" y="214"/>
                  </a:lnTo>
                  <a:lnTo>
                    <a:pt x="502" y="210"/>
                  </a:lnTo>
                  <a:lnTo>
                    <a:pt x="498" y="204"/>
                  </a:lnTo>
                  <a:lnTo>
                    <a:pt x="497" y="198"/>
                  </a:lnTo>
                  <a:lnTo>
                    <a:pt x="494" y="192"/>
                  </a:lnTo>
                  <a:lnTo>
                    <a:pt x="492" y="187"/>
                  </a:lnTo>
                  <a:lnTo>
                    <a:pt x="488" y="180"/>
                  </a:lnTo>
                  <a:lnTo>
                    <a:pt x="487" y="177"/>
                  </a:lnTo>
                  <a:lnTo>
                    <a:pt x="486" y="174"/>
                  </a:lnTo>
                  <a:lnTo>
                    <a:pt x="486" y="172"/>
                  </a:lnTo>
                  <a:lnTo>
                    <a:pt x="490" y="170"/>
                  </a:lnTo>
                  <a:lnTo>
                    <a:pt x="496" y="164"/>
                  </a:lnTo>
                  <a:lnTo>
                    <a:pt x="503" y="159"/>
                  </a:lnTo>
                  <a:lnTo>
                    <a:pt x="507" y="154"/>
                  </a:lnTo>
                  <a:lnTo>
                    <a:pt x="511" y="151"/>
                  </a:lnTo>
                  <a:lnTo>
                    <a:pt x="516" y="147"/>
                  </a:lnTo>
                  <a:lnTo>
                    <a:pt x="521" y="143"/>
                  </a:lnTo>
                  <a:lnTo>
                    <a:pt x="524" y="140"/>
                  </a:lnTo>
                  <a:lnTo>
                    <a:pt x="529" y="138"/>
                  </a:lnTo>
                  <a:lnTo>
                    <a:pt x="532" y="133"/>
                  </a:lnTo>
                  <a:lnTo>
                    <a:pt x="537" y="130"/>
                  </a:lnTo>
                  <a:lnTo>
                    <a:pt x="543" y="122"/>
                  </a:lnTo>
                  <a:lnTo>
                    <a:pt x="550" y="116"/>
                  </a:lnTo>
                  <a:lnTo>
                    <a:pt x="555" y="111"/>
                  </a:lnTo>
                  <a:lnTo>
                    <a:pt x="559" y="108"/>
                  </a:lnTo>
                  <a:lnTo>
                    <a:pt x="563" y="102"/>
                  </a:lnTo>
                  <a:lnTo>
                    <a:pt x="566" y="101"/>
                  </a:lnTo>
                  <a:lnTo>
                    <a:pt x="582" y="103"/>
                  </a:lnTo>
                  <a:lnTo>
                    <a:pt x="613" y="101"/>
                  </a:lnTo>
                  <a:lnTo>
                    <a:pt x="613" y="56"/>
                  </a:lnTo>
                  <a:close/>
                </a:path>
              </a:pathLst>
            </a:custGeom>
            <a:solidFill>
              <a:srgbClr val="E6FF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97" name="Freeform 47"/>
            <p:cNvSpPr>
              <a:spLocks/>
            </p:cNvSpPr>
            <p:nvPr/>
          </p:nvSpPr>
          <p:spPr bwMode="auto">
            <a:xfrm>
              <a:off x="2562" y="422"/>
              <a:ext cx="308" cy="219"/>
            </a:xfrm>
            <a:custGeom>
              <a:avLst/>
              <a:gdLst>
                <a:gd name="T0" fmla="*/ 1 w 615"/>
                <a:gd name="T1" fmla="*/ 2 h 437"/>
                <a:gd name="T2" fmla="*/ 1 w 615"/>
                <a:gd name="T3" fmla="*/ 2 h 437"/>
                <a:gd name="T4" fmla="*/ 1 w 615"/>
                <a:gd name="T5" fmla="*/ 2 h 437"/>
                <a:gd name="T6" fmla="*/ 1 w 615"/>
                <a:gd name="T7" fmla="*/ 2 h 437"/>
                <a:gd name="T8" fmla="*/ 1 w 615"/>
                <a:gd name="T9" fmla="*/ 2 h 437"/>
                <a:gd name="T10" fmla="*/ 1 w 615"/>
                <a:gd name="T11" fmla="*/ 2 h 437"/>
                <a:gd name="T12" fmla="*/ 1 w 615"/>
                <a:gd name="T13" fmla="*/ 2 h 437"/>
                <a:gd name="T14" fmla="*/ 1 w 615"/>
                <a:gd name="T15" fmla="*/ 2 h 437"/>
                <a:gd name="T16" fmla="*/ 1 w 615"/>
                <a:gd name="T17" fmla="*/ 2 h 437"/>
                <a:gd name="T18" fmla="*/ 1 w 615"/>
                <a:gd name="T19" fmla="*/ 2 h 437"/>
                <a:gd name="T20" fmla="*/ 1 w 615"/>
                <a:gd name="T21" fmla="*/ 2 h 437"/>
                <a:gd name="T22" fmla="*/ 1 w 615"/>
                <a:gd name="T23" fmla="*/ 1 h 437"/>
                <a:gd name="T24" fmla="*/ 1 w 615"/>
                <a:gd name="T25" fmla="*/ 1 h 437"/>
                <a:gd name="T26" fmla="*/ 2 w 615"/>
                <a:gd name="T27" fmla="*/ 1 h 437"/>
                <a:gd name="T28" fmla="*/ 2 w 615"/>
                <a:gd name="T29" fmla="*/ 1 h 437"/>
                <a:gd name="T30" fmla="*/ 2 w 615"/>
                <a:gd name="T31" fmla="*/ 1 h 437"/>
                <a:gd name="T32" fmla="*/ 2 w 615"/>
                <a:gd name="T33" fmla="*/ 1 h 437"/>
                <a:gd name="T34" fmla="*/ 2 w 615"/>
                <a:gd name="T35" fmla="*/ 1 h 437"/>
                <a:gd name="T36" fmla="*/ 2 w 615"/>
                <a:gd name="T37" fmla="*/ 1 h 437"/>
                <a:gd name="T38" fmla="*/ 2 w 615"/>
                <a:gd name="T39" fmla="*/ 1 h 437"/>
                <a:gd name="T40" fmla="*/ 2 w 615"/>
                <a:gd name="T41" fmla="*/ 1 h 437"/>
                <a:gd name="T42" fmla="*/ 2 w 615"/>
                <a:gd name="T43" fmla="*/ 1 h 437"/>
                <a:gd name="T44" fmla="*/ 2 w 615"/>
                <a:gd name="T45" fmla="*/ 1 h 437"/>
                <a:gd name="T46" fmla="*/ 2 w 615"/>
                <a:gd name="T47" fmla="*/ 1 h 437"/>
                <a:gd name="T48" fmla="*/ 2 w 615"/>
                <a:gd name="T49" fmla="*/ 1 h 437"/>
                <a:gd name="T50" fmla="*/ 2 w 615"/>
                <a:gd name="T51" fmla="*/ 1 h 437"/>
                <a:gd name="T52" fmla="*/ 2 w 615"/>
                <a:gd name="T53" fmla="*/ 1 h 437"/>
                <a:gd name="T54" fmla="*/ 3 w 615"/>
                <a:gd name="T55" fmla="*/ 1 h 437"/>
                <a:gd name="T56" fmla="*/ 3 w 615"/>
                <a:gd name="T57" fmla="*/ 1 h 437"/>
                <a:gd name="T58" fmla="*/ 3 w 615"/>
                <a:gd name="T59" fmla="*/ 1 h 437"/>
                <a:gd name="T60" fmla="*/ 3 w 615"/>
                <a:gd name="T61" fmla="*/ 1 h 437"/>
                <a:gd name="T62" fmla="*/ 3 w 615"/>
                <a:gd name="T63" fmla="*/ 1 h 437"/>
                <a:gd name="T64" fmla="*/ 3 w 615"/>
                <a:gd name="T65" fmla="*/ 1 h 437"/>
                <a:gd name="T66" fmla="*/ 3 w 615"/>
                <a:gd name="T67" fmla="*/ 1 h 437"/>
                <a:gd name="T68" fmla="*/ 3 w 615"/>
                <a:gd name="T69" fmla="*/ 1 h 437"/>
                <a:gd name="T70" fmla="*/ 2 w 615"/>
                <a:gd name="T71" fmla="*/ 1 h 437"/>
                <a:gd name="T72" fmla="*/ 2 w 615"/>
                <a:gd name="T73" fmla="*/ 1 h 437"/>
                <a:gd name="T74" fmla="*/ 2 w 615"/>
                <a:gd name="T75" fmla="*/ 1 h 437"/>
                <a:gd name="T76" fmla="*/ 2 w 615"/>
                <a:gd name="T77" fmla="*/ 1 h 437"/>
                <a:gd name="T78" fmla="*/ 2 w 615"/>
                <a:gd name="T79" fmla="*/ 2 h 437"/>
                <a:gd name="T80" fmla="*/ 2 w 615"/>
                <a:gd name="T81" fmla="*/ 2 h 437"/>
                <a:gd name="T82" fmla="*/ 2 w 615"/>
                <a:gd name="T83" fmla="*/ 2 h 437"/>
                <a:gd name="T84" fmla="*/ 2 w 615"/>
                <a:gd name="T85" fmla="*/ 2 h 437"/>
                <a:gd name="T86" fmla="*/ 2 w 615"/>
                <a:gd name="T87" fmla="*/ 2 h 437"/>
                <a:gd name="T88" fmla="*/ 2 w 615"/>
                <a:gd name="T89" fmla="*/ 2 h 437"/>
                <a:gd name="T90" fmla="*/ 2 w 615"/>
                <a:gd name="T91" fmla="*/ 2 h 437"/>
                <a:gd name="T92" fmla="*/ 2 w 615"/>
                <a:gd name="T93" fmla="*/ 2 h 437"/>
                <a:gd name="T94" fmla="*/ 2 w 615"/>
                <a:gd name="T95" fmla="*/ 2 h 437"/>
                <a:gd name="T96" fmla="*/ 1 w 615"/>
                <a:gd name="T97" fmla="*/ 2 h 437"/>
                <a:gd name="T98" fmla="*/ 1 w 615"/>
                <a:gd name="T99" fmla="*/ 2 h 437"/>
                <a:gd name="T100" fmla="*/ 1 w 615"/>
                <a:gd name="T101" fmla="*/ 2 h 437"/>
                <a:gd name="T102" fmla="*/ 1 w 615"/>
                <a:gd name="T103" fmla="*/ 2 h 437"/>
                <a:gd name="T104" fmla="*/ 1 w 615"/>
                <a:gd name="T105" fmla="*/ 2 h 437"/>
                <a:gd name="T106" fmla="*/ 1 w 615"/>
                <a:gd name="T107" fmla="*/ 2 h 437"/>
                <a:gd name="T108" fmla="*/ 1 w 615"/>
                <a:gd name="T109" fmla="*/ 2 h 437"/>
                <a:gd name="T110" fmla="*/ 1 w 615"/>
                <a:gd name="T111" fmla="*/ 2 h 43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15"/>
                <a:gd name="T169" fmla="*/ 0 h 437"/>
                <a:gd name="T170" fmla="*/ 615 w 615"/>
                <a:gd name="T171" fmla="*/ 437 h 43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15" h="437">
                  <a:moveTo>
                    <a:pt x="0" y="407"/>
                  </a:moveTo>
                  <a:lnTo>
                    <a:pt x="64" y="421"/>
                  </a:lnTo>
                  <a:lnTo>
                    <a:pt x="65" y="419"/>
                  </a:lnTo>
                  <a:lnTo>
                    <a:pt x="68" y="418"/>
                  </a:lnTo>
                  <a:lnTo>
                    <a:pt x="70" y="416"/>
                  </a:lnTo>
                  <a:lnTo>
                    <a:pt x="71" y="415"/>
                  </a:lnTo>
                  <a:lnTo>
                    <a:pt x="72" y="411"/>
                  </a:lnTo>
                  <a:lnTo>
                    <a:pt x="72" y="407"/>
                  </a:lnTo>
                  <a:lnTo>
                    <a:pt x="70" y="402"/>
                  </a:lnTo>
                  <a:lnTo>
                    <a:pt x="66" y="396"/>
                  </a:lnTo>
                  <a:lnTo>
                    <a:pt x="63" y="390"/>
                  </a:lnTo>
                  <a:lnTo>
                    <a:pt x="60" y="384"/>
                  </a:lnTo>
                  <a:lnTo>
                    <a:pt x="57" y="377"/>
                  </a:lnTo>
                  <a:lnTo>
                    <a:pt x="54" y="373"/>
                  </a:lnTo>
                  <a:lnTo>
                    <a:pt x="54" y="369"/>
                  </a:lnTo>
                  <a:lnTo>
                    <a:pt x="57" y="368"/>
                  </a:lnTo>
                  <a:lnTo>
                    <a:pt x="59" y="368"/>
                  </a:lnTo>
                  <a:lnTo>
                    <a:pt x="64" y="372"/>
                  </a:lnTo>
                  <a:lnTo>
                    <a:pt x="68" y="375"/>
                  </a:lnTo>
                  <a:lnTo>
                    <a:pt x="76" y="380"/>
                  </a:lnTo>
                  <a:lnTo>
                    <a:pt x="82" y="384"/>
                  </a:lnTo>
                  <a:lnTo>
                    <a:pt x="87" y="387"/>
                  </a:lnTo>
                  <a:lnTo>
                    <a:pt x="91" y="390"/>
                  </a:lnTo>
                  <a:lnTo>
                    <a:pt x="96" y="391"/>
                  </a:lnTo>
                  <a:lnTo>
                    <a:pt x="96" y="387"/>
                  </a:lnTo>
                  <a:lnTo>
                    <a:pt x="95" y="384"/>
                  </a:lnTo>
                  <a:lnTo>
                    <a:pt x="91" y="378"/>
                  </a:lnTo>
                  <a:lnTo>
                    <a:pt x="89" y="374"/>
                  </a:lnTo>
                  <a:lnTo>
                    <a:pt x="85" y="367"/>
                  </a:lnTo>
                  <a:lnTo>
                    <a:pt x="83" y="364"/>
                  </a:lnTo>
                  <a:lnTo>
                    <a:pt x="80" y="360"/>
                  </a:lnTo>
                  <a:lnTo>
                    <a:pt x="80" y="359"/>
                  </a:lnTo>
                  <a:lnTo>
                    <a:pt x="112" y="341"/>
                  </a:lnTo>
                  <a:lnTo>
                    <a:pt x="114" y="340"/>
                  </a:lnTo>
                  <a:lnTo>
                    <a:pt x="120" y="337"/>
                  </a:lnTo>
                  <a:lnTo>
                    <a:pt x="124" y="335"/>
                  </a:lnTo>
                  <a:lnTo>
                    <a:pt x="128" y="334"/>
                  </a:lnTo>
                  <a:lnTo>
                    <a:pt x="133" y="331"/>
                  </a:lnTo>
                  <a:lnTo>
                    <a:pt x="139" y="330"/>
                  </a:lnTo>
                  <a:lnTo>
                    <a:pt x="143" y="328"/>
                  </a:lnTo>
                  <a:lnTo>
                    <a:pt x="147" y="326"/>
                  </a:lnTo>
                  <a:lnTo>
                    <a:pt x="152" y="323"/>
                  </a:lnTo>
                  <a:lnTo>
                    <a:pt x="156" y="321"/>
                  </a:lnTo>
                  <a:lnTo>
                    <a:pt x="161" y="317"/>
                  </a:lnTo>
                  <a:lnTo>
                    <a:pt x="162" y="315"/>
                  </a:lnTo>
                  <a:lnTo>
                    <a:pt x="160" y="312"/>
                  </a:lnTo>
                  <a:lnTo>
                    <a:pt x="155" y="311"/>
                  </a:lnTo>
                  <a:lnTo>
                    <a:pt x="148" y="311"/>
                  </a:lnTo>
                  <a:lnTo>
                    <a:pt x="141" y="311"/>
                  </a:lnTo>
                  <a:lnTo>
                    <a:pt x="134" y="310"/>
                  </a:lnTo>
                  <a:lnTo>
                    <a:pt x="128" y="309"/>
                  </a:lnTo>
                  <a:lnTo>
                    <a:pt x="123" y="308"/>
                  </a:lnTo>
                  <a:lnTo>
                    <a:pt x="121" y="307"/>
                  </a:lnTo>
                  <a:lnTo>
                    <a:pt x="121" y="304"/>
                  </a:lnTo>
                  <a:lnTo>
                    <a:pt x="123" y="303"/>
                  </a:lnTo>
                  <a:lnTo>
                    <a:pt x="127" y="301"/>
                  </a:lnTo>
                  <a:lnTo>
                    <a:pt x="134" y="298"/>
                  </a:lnTo>
                  <a:lnTo>
                    <a:pt x="140" y="295"/>
                  </a:lnTo>
                  <a:lnTo>
                    <a:pt x="147" y="292"/>
                  </a:lnTo>
                  <a:lnTo>
                    <a:pt x="155" y="290"/>
                  </a:lnTo>
                  <a:lnTo>
                    <a:pt x="162" y="289"/>
                  </a:lnTo>
                  <a:lnTo>
                    <a:pt x="167" y="286"/>
                  </a:lnTo>
                  <a:lnTo>
                    <a:pt x="173" y="285"/>
                  </a:lnTo>
                  <a:lnTo>
                    <a:pt x="177" y="283"/>
                  </a:lnTo>
                  <a:lnTo>
                    <a:pt x="180" y="283"/>
                  </a:lnTo>
                  <a:lnTo>
                    <a:pt x="184" y="282"/>
                  </a:lnTo>
                  <a:lnTo>
                    <a:pt x="188" y="280"/>
                  </a:lnTo>
                  <a:lnTo>
                    <a:pt x="193" y="279"/>
                  </a:lnTo>
                  <a:lnTo>
                    <a:pt x="199" y="277"/>
                  </a:lnTo>
                  <a:lnTo>
                    <a:pt x="205" y="274"/>
                  </a:lnTo>
                  <a:lnTo>
                    <a:pt x="212" y="271"/>
                  </a:lnTo>
                  <a:lnTo>
                    <a:pt x="221" y="269"/>
                  </a:lnTo>
                  <a:lnTo>
                    <a:pt x="228" y="266"/>
                  </a:lnTo>
                  <a:lnTo>
                    <a:pt x="234" y="263"/>
                  </a:lnTo>
                  <a:lnTo>
                    <a:pt x="240" y="260"/>
                  </a:lnTo>
                  <a:lnTo>
                    <a:pt x="243" y="259"/>
                  </a:lnTo>
                  <a:lnTo>
                    <a:pt x="244" y="259"/>
                  </a:lnTo>
                  <a:lnTo>
                    <a:pt x="243" y="258"/>
                  </a:lnTo>
                  <a:lnTo>
                    <a:pt x="240" y="255"/>
                  </a:lnTo>
                  <a:lnTo>
                    <a:pt x="235" y="251"/>
                  </a:lnTo>
                  <a:lnTo>
                    <a:pt x="230" y="247"/>
                  </a:lnTo>
                  <a:lnTo>
                    <a:pt x="224" y="242"/>
                  </a:lnTo>
                  <a:lnTo>
                    <a:pt x="221" y="238"/>
                  </a:lnTo>
                  <a:lnTo>
                    <a:pt x="218" y="232"/>
                  </a:lnTo>
                  <a:lnTo>
                    <a:pt x="218" y="227"/>
                  </a:lnTo>
                  <a:lnTo>
                    <a:pt x="221" y="222"/>
                  </a:lnTo>
                  <a:lnTo>
                    <a:pt x="225" y="219"/>
                  </a:lnTo>
                  <a:lnTo>
                    <a:pt x="231" y="215"/>
                  </a:lnTo>
                  <a:lnTo>
                    <a:pt x="238" y="214"/>
                  </a:lnTo>
                  <a:lnTo>
                    <a:pt x="244" y="211"/>
                  </a:lnTo>
                  <a:lnTo>
                    <a:pt x="250" y="210"/>
                  </a:lnTo>
                  <a:lnTo>
                    <a:pt x="255" y="210"/>
                  </a:lnTo>
                  <a:lnTo>
                    <a:pt x="257" y="210"/>
                  </a:lnTo>
                  <a:lnTo>
                    <a:pt x="268" y="269"/>
                  </a:lnTo>
                  <a:lnTo>
                    <a:pt x="294" y="245"/>
                  </a:lnTo>
                  <a:lnTo>
                    <a:pt x="285" y="229"/>
                  </a:lnTo>
                  <a:lnTo>
                    <a:pt x="312" y="233"/>
                  </a:lnTo>
                  <a:lnTo>
                    <a:pt x="312" y="232"/>
                  </a:lnTo>
                  <a:lnTo>
                    <a:pt x="314" y="229"/>
                  </a:lnTo>
                  <a:lnTo>
                    <a:pt x="317" y="225"/>
                  </a:lnTo>
                  <a:lnTo>
                    <a:pt x="319" y="219"/>
                  </a:lnTo>
                  <a:lnTo>
                    <a:pt x="321" y="214"/>
                  </a:lnTo>
                  <a:lnTo>
                    <a:pt x="323" y="210"/>
                  </a:lnTo>
                  <a:lnTo>
                    <a:pt x="324" y="206"/>
                  </a:lnTo>
                  <a:lnTo>
                    <a:pt x="326" y="202"/>
                  </a:lnTo>
                  <a:lnTo>
                    <a:pt x="326" y="197"/>
                  </a:lnTo>
                  <a:lnTo>
                    <a:pt x="329" y="192"/>
                  </a:lnTo>
                  <a:lnTo>
                    <a:pt x="329" y="187"/>
                  </a:lnTo>
                  <a:lnTo>
                    <a:pt x="330" y="182"/>
                  </a:lnTo>
                  <a:lnTo>
                    <a:pt x="330" y="175"/>
                  </a:lnTo>
                  <a:lnTo>
                    <a:pt x="330" y="169"/>
                  </a:lnTo>
                  <a:lnTo>
                    <a:pt x="330" y="162"/>
                  </a:lnTo>
                  <a:lnTo>
                    <a:pt x="330" y="156"/>
                  </a:lnTo>
                  <a:lnTo>
                    <a:pt x="330" y="150"/>
                  </a:lnTo>
                  <a:lnTo>
                    <a:pt x="329" y="143"/>
                  </a:lnTo>
                  <a:lnTo>
                    <a:pt x="329" y="137"/>
                  </a:lnTo>
                  <a:lnTo>
                    <a:pt x="329" y="132"/>
                  </a:lnTo>
                  <a:lnTo>
                    <a:pt x="326" y="126"/>
                  </a:lnTo>
                  <a:lnTo>
                    <a:pt x="326" y="121"/>
                  </a:lnTo>
                  <a:lnTo>
                    <a:pt x="325" y="116"/>
                  </a:lnTo>
                  <a:lnTo>
                    <a:pt x="325" y="114"/>
                  </a:lnTo>
                  <a:lnTo>
                    <a:pt x="324" y="109"/>
                  </a:lnTo>
                  <a:lnTo>
                    <a:pt x="324" y="108"/>
                  </a:lnTo>
                  <a:lnTo>
                    <a:pt x="326" y="108"/>
                  </a:lnTo>
                  <a:lnTo>
                    <a:pt x="331" y="108"/>
                  </a:lnTo>
                  <a:lnTo>
                    <a:pt x="333" y="108"/>
                  </a:lnTo>
                  <a:lnTo>
                    <a:pt x="338" y="109"/>
                  </a:lnTo>
                  <a:lnTo>
                    <a:pt x="342" y="111"/>
                  </a:lnTo>
                  <a:lnTo>
                    <a:pt x="346" y="113"/>
                  </a:lnTo>
                  <a:lnTo>
                    <a:pt x="354" y="118"/>
                  </a:lnTo>
                  <a:lnTo>
                    <a:pt x="359" y="124"/>
                  </a:lnTo>
                  <a:lnTo>
                    <a:pt x="363" y="128"/>
                  </a:lnTo>
                  <a:lnTo>
                    <a:pt x="365" y="132"/>
                  </a:lnTo>
                  <a:lnTo>
                    <a:pt x="367" y="128"/>
                  </a:lnTo>
                  <a:lnTo>
                    <a:pt x="368" y="124"/>
                  </a:lnTo>
                  <a:lnTo>
                    <a:pt x="368" y="119"/>
                  </a:lnTo>
                  <a:lnTo>
                    <a:pt x="368" y="115"/>
                  </a:lnTo>
                  <a:lnTo>
                    <a:pt x="367" y="111"/>
                  </a:lnTo>
                  <a:lnTo>
                    <a:pt x="365" y="106"/>
                  </a:lnTo>
                  <a:lnTo>
                    <a:pt x="363" y="101"/>
                  </a:lnTo>
                  <a:lnTo>
                    <a:pt x="358" y="96"/>
                  </a:lnTo>
                  <a:lnTo>
                    <a:pt x="355" y="92"/>
                  </a:lnTo>
                  <a:lnTo>
                    <a:pt x="351" y="89"/>
                  </a:lnTo>
                  <a:lnTo>
                    <a:pt x="344" y="82"/>
                  </a:lnTo>
                  <a:lnTo>
                    <a:pt x="342" y="81"/>
                  </a:lnTo>
                  <a:lnTo>
                    <a:pt x="343" y="80"/>
                  </a:lnTo>
                  <a:lnTo>
                    <a:pt x="350" y="77"/>
                  </a:lnTo>
                  <a:lnTo>
                    <a:pt x="355" y="76"/>
                  </a:lnTo>
                  <a:lnTo>
                    <a:pt x="361" y="74"/>
                  </a:lnTo>
                  <a:lnTo>
                    <a:pt x="364" y="74"/>
                  </a:lnTo>
                  <a:lnTo>
                    <a:pt x="368" y="73"/>
                  </a:lnTo>
                  <a:lnTo>
                    <a:pt x="371" y="71"/>
                  </a:lnTo>
                  <a:lnTo>
                    <a:pt x="376" y="71"/>
                  </a:lnTo>
                  <a:lnTo>
                    <a:pt x="380" y="70"/>
                  </a:lnTo>
                  <a:lnTo>
                    <a:pt x="384" y="69"/>
                  </a:lnTo>
                  <a:lnTo>
                    <a:pt x="388" y="68"/>
                  </a:lnTo>
                  <a:lnTo>
                    <a:pt x="393" y="68"/>
                  </a:lnTo>
                  <a:lnTo>
                    <a:pt x="398" y="67"/>
                  </a:lnTo>
                  <a:lnTo>
                    <a:pt x="401" y="67"/>
                  </a:lnTo>
                  <a:lnTo>
                    <a:pt x="406" y="67"/>
                  </a:lnTo>
                  <a:lnTo>
                    <a:pt x="411" y="67"/>
                  </a:lnTo>
                  <a:lnTo>
                    <a:pt x="419" y="67"/>
                  </a:lnTo>
                  <a:lnTo>
                    <a:pt x="426" y="69"/>
                  </a:lnTo>
                  <a:lnTo>
                    <a:pt x="432" y="71"/>
                  </a:lnTo>
                  <a:lnTo>
                    <a:pt x="438" y="78"/>
                  </a:lnTo>
                  <a:lnTo>
                    <a:pt x="440" y="83"/>
                  </a:lnTo>
                  <a:lnTo>
                    <a:pt x="443" y="90"/>
                  </a:lnTo>
                  <a:lnTo>
                    <a:pt x="443" y="97"/>
                  </a:lnTo>
                  <a:lnTo>
                    <a:pt x="445" y="106"/>
                  </a:lnTo>
                  <a:lnTo>
                    <a:pt x="445" y="113"/>
                  </a:lnTo>
                  <a:lnTo>
                    <a:pt x="446" y="119"/>
                  </a:lnTo>
                  <a:lnTo>
                    <a:pt x="449" y="124"/>
                  </a:lnTo>
                  <a:lnTo>
                    <a:pt x="453" y="126"/>
                  </a:lnTo>
                  <a:lnTo>
                    <a:pt x="457" y="125"/>
                  </a:lnTo>
                  <a:lnTo>
                    <a:pt x="465" y="121"/>
                  </a:lnTo>
                  <a:lnTo>
                    <a:pt x="468" y="118"/>
                  </a:lnTo>
                  <a:lnTo>
                    <a:pt x="472" y="115"/>
                  </a:lnTo>
                  <a:lnTo>
                    <a:pt x="477" y="112"/>
                  </a:lnTo>
                  <a:lnTo>
                    <a:pt x="481" y="108"/>
                  </a:lnTo>
                  <a:lnTo>
                    <a:pt x="484" y="105"/>
                  </a:lnTo>
                  <a:lnTo>
                    <a:pt x="488" y="100"/>
                  </a:lnTo>
                  <a:lnTo>
                    <a:pt x="491" y="95"/>
                  </a:lnTo>
                  <a:lnTo>
                    <a:pt x="496" y="92"/>
                  </a:lnTo>
                  <a:lnTo>
                    <a:pt x="501" y="83"/>
                  </a:lnTo>
                  <a:lnTo>
                    <a:pt x="504" y="76"/>
                  </a:lnTo>
                  <a:lnTo>
                    <a:pt x="506" y="69"/>
                  </a:lnTo>
                  <a:lnTo>
                    <a:pt x="506" y="64"/>
                  </a:lnTo>
                  <a:lnTo>
                    <a:pt x="504" y="58"/>
                  </a:lnTo>
                  <a:lnTo>
                    <a:pt x="502" y="56"/>
                  </a:lnTo>
                  <a:lnTo>
                    <a:pt x="497" y="52"/>
                  </a:lnTo>
                  <a:lnTo>
                    <a:pt x="496" y="51"/>
                  </a:lnTo>
                  <a:lnTo>
                    <a:pt x="500" y="50"/>
                  </a:lnTo>
                  <a:lnTo>
                    <a:pt x="507" y="51"/>
                  </a:lnTo>
                  <a:lnTo>
                    <a:pt x="512" y="51"/>
                  </a:lnTo>
                  <a:lnTo>
                    <a:pt x="516" y="51"/>
                  </a:lnTo>
                  <a:lnTo>
                    <a:pt x="520" y="50"/>
                  </a:lnTo>
                  <a:lnTo>
                    <a:pt x="523" y="50"/>
                  </a:lnTo>
                  <a:lnTo>
                    <a:pt x="525" y="44"/>
                  </a:lnTo>
                  <a:lnTo>
                    <a:pt x="523" y="38"/>
                  </a:lnTo>
                  <a:lnTo>
                    <a:pt x="522" y="32"/>
                  </a:lnTo>
                  <a:lnTo>
                    <a:pt x="521" y="31"/>
                  </a:lnTo>
                  <a:lnTo>
                    <a:pt x="541" y="48"/>
                  </a:lnTo>
                  <a:lnTo>
                    <a:pt x="541" y="46"/>
                  </a:lnTo>
                  <a:lnTo>
                    <a:pt x="541" y="43"/>
                  </a:lnTo>
                  <a:lnTo>
                    <a:pt x="541" y="38"/>
                  </a:lnTo>
                  <a:lnTo>
                    <a:pt x="541" y="33"/>
                  </a:lnTo>
                  <a:lnTo>
                    <a:pt x="541" y="26"/>
                  </a:lnTo>
                  <a:lnTo>
                    <a:pt x="542" y="21"/>
                  </a:lnTo>
                  <a:lnTo>
                    <a:pt x="544" y="18"/>
                  </a:lnTo>
                  <a:lnTo>
                    <a:pt x="546" y="17"/>
                  </a:lnTo>
                  <a:lnTo>
                    <a:pt x="547" y="17"/>
                  </a:lnTo>
                  <a:lnTo>
                    <a:pt x="550" y="19"/>
                  </a:lnTo>
                  <a:lnTo>
                    <a:pt x="552" y="24"/>
                  </a:lnTo>
                  <a:lnTo>
                    <a:pt x="557" y="30"/>
                  </a:lnTo>
                  <a:lnTo>
                    <a:pt x="558" y="34"/>
                  </a:lnTo>
                  <a:lnTo>
                    <a:pt x="561" y="39"/>
                  </a:lnTo>
                  <a:lnTo>
                    <a:pt x="565" y="43"/>
                  </a:lnTo>
                  <a:lnTo>
                    <a:pt x="567" y="45"/>
                  </a:lnTo>
                  <a:lnTo>
                    <a:pt x="573" y="44"/>
                  </a:lnTo>
                  <a:lnTo>
                    <a:pt x="579" y="42"/>
                  </a:lnTo>
                  <a:lnTo>
                    <a:pt x="586" y="37"/>
                  </a:lnTo>
                  <a:lnTo>
                    <a:pt x="592" y="31"/>
                  </a:lnTo>
                  <a:lnTo>
                    <a:pt x="595" y="25"/>
                  </a:lnTo>
                  <a:lnTo>
                    <a:pt x="597" y="20"/>
                  </a:lnTo>
                  <a:lnTo>
                    <a:pt x="599" y="15"/>
                  </a:lnTo>
                  <a:lnTo>
                    <a:pt x="602" y="11"/>
                  </a:lnTo>
                  <a:lnTo>
                    <a:pt x="602" y="6"/>
                  </a:lnTo>
                  <a:lnTo>
                    <a:pt x="604" y="2"/>
                  </a:lnTo>
                  <a:lnTo>
                    <a:pt x="604" y="0"/>
                  </a:lnTo>
                  <a:lnTo>
                    <a:pt x="605" y="0"/>
                  </a:lnTo>
                  <a:lnTo>
                    <a:pt x="607" y="32"/>
                  </a:lnTo>
                  <a:lnTo>
                    <a:pt x="615" y="58"/>
                  </a:lnTo>
                  <a:lnTo>
                    <a:pt x="610" y="75"/>
                  </a:lnTo>
                  <a:lnTo>
                    <a:pt x="595" y="78"/>
                  </a:lnTo>
                  <a:lnTo>
                    <a:pt x="582" y="86"/>
                  </a:lnTo>
                  <a:lnTo>
                    <a:pt x="561" y="81"/>
                  </a:lnTo>
                  <a:lnTo>
                    <a:pt x="560" y="82"/>
                  </a:lnTo>
                  <a:lnTo>
                    <a:pt x="557" y="86"/>
                  </a:lnTo>
                  <a:lnTo>
                    <a:pt x="553" y="88"/>
                  </a:lnTo>
                  <a:lnTo>
                    <a:pt x="550" y="93"/>
                  </a:lnTo>
                  <a:lnTo>
                    <a:pt x="544" y="97"/>
                  </a:lnTo>
                  <a:lnTo>
                    <a:pt x="538" y="105"/>
                  </a:lnTo>
                  <a:lnTo>
                    <a:pt x="533" y="107"/>
                  </a:lnTo>
                  <a:lnTo>
                    <a:pt x="528" y="111"/>
                  </a:lnTo>
                  <a:lnTo>
                    <a:pt x="523" y="114"/>
                  </a:lnTo>
                  <a:lnTo>
                    <a:pt x="520" y="119"/>
                  </a:lnTo>
                  <a:lnTo>
                    <a:pt x="515" y="121"/>
                  </a:lnTo>
                  <a:lnTo>
                    <a:pt x="512" y="126"/>
                  </a:lnTo>
                  <a:lnTo>
                    <a:pt x="507" y="130"/>
                  </a:lnTo>
                  <a:lnTo>
                    <a:pt x="502" y="133"/>
                  </a:lnTo>
                  <a:lnTo>
                    <a:pt x="495" y="139"/>
                  </a:lnTo>
                  <a:lnTo>
                    <a:pt x="489" y="145"/>
                  </a:lnTo>
                  <a:lnTo>
                    <a:pt x="485" y="149"/>
                  </a:lnTo>
                  <a:lnTo>
                    <a:pt x="484" y="150"/>
                  </a:lnTo>
                  <a:lnTo>
                    <a:pt x="488" y="152"/>
                  </a:lnTo>
                  <a:lnTo>
                    <a:pt x="488" y="153"/>
                  </a:lnTo>
                  <a:lnTo>
                    <a:pt x="490" y="157"/>
                  </a:lnTo>
                  <a:lnTo>
                    <a:pt x="491" y="160"/>
                  </a:lnTo>
                  <a:lnTo>
                    <a:pt x="494" y="164"/>
                  </a:lnTo>
                  <a:lnTo>
                    <a:pt x="495" y="169"/>
                  </a:lnTo>
                  <a:lnTo>
                    <a:pt x="496" y="175"/>
                  </a:lnTo>
                  <a:lnTo>
                    <a:pt x="496" y="179"/>
                  </a:lnTo>
                  <a:lnTo>
                    <a:pt x="497" y="184"/>
                  </a:lnTo>
                  <a:lnTo>
                    <a:pt x="497" y="188"/>
                  </a:lnTo>
                  <a:lnTo>
                    <a:pt x="498" y="192"/>
                  </a:lnTo>
                  <a:lnTo>
                    <a:pt x="498" y="195"/>
                  </a:lnTo>
                  <a:lnTo>
                    <a:pt x="498" y="196"/>
                  </a:lnTo>
                  <a:lnTo>
                    <a:pt x="481" y="208"/>
                  </a:lnTo>
                  <a:lnTo>
                    <a:pt x="479" y="209"/>
                  </a:lnTo>
                  <a:lnTo>
                    <a:pt x="475" y="213"/>
                  </a:lnTo>
                  <a:lnTo>
                    <a:pt x="472" y="215"/>
                  </a:lnTo>
                  <a:lnTo>
                    <a:pt x="470" y="219"/>
                  </a:lnTo>
                  <a:lnTo>
                    <a:pt x="466" y="222"/>
                  </a:lnTo>
                  <a:lnTo>
                    <a:pt x="464" y="227"/>
                  </a:lnTo>
                  <a:lnTo>
                    <a:pt x="462" y="232"/>
                  </a:lnTo>
                  <a:lnTo>
                    <a:pt x="458" y="236"/>
                  </a:lnTo>
                  <a:lnTo>
                    <a:pt x="455" y="241"/>
                  </a:lnTo>
                  <a:lnTo>
                    <a:pt x="451" y="248"/>
                  </a:lnTo>
                  <a:lnTo>
                    <a:pt x="446" y="254"/>
                  </a:lnTo>
                  <a:lnTo>
                    <a:pt x="443" y="261"/>
                  </a:lnTo>
                  <a:lnTo>
                    <a:pt x="438" y="267"/>
                  </a:lnTo>
                  <a:lnTo>
                    <a:pt x="434" y="274"/>
                  </a:lnTo>
                  <a:lnTo>
                    <a:pt x="430" y="280"/>
                  </a:lnTo>
                  <a:lnTo>
                    <a:pt x="424" y="286"/>
                  </a:lnTo>
                  <a:lnTo>
                    <a:pt x="419" y="292"/>
                  </a:lnTo>
                  <a:lnTo>
                    <a:pt x="413" y="298"/>
                  </a:lnTo>
                  <a:lnTo>
                    <a:pt x="406" y="304"/>
                  </a:lnTo>
                  <a:lnTo>
                    <a:pt x="400" y="309"/>
                  </a:lnTo>
                  <a:lnTo>
                    <a:pt x="393" y="314"/>
                  </a:lnTo>
                  <a:lnTo>
                    <a:pt x="387" y="318"/>
                  </a:lnTo>
                  <a:lnTo>
                    <a:pt x="378" y="322"/>
                  </a:lnTo>
                  <a:lnTo>
                    <a:pt x="371" y="324"/>
                  </a:lnTo>
                  <a:lnTo>
                    <a:pt x="367" y="326"/>
                  </a:lnTo>
                  <a:lnTo>
                    <a:pt x="362" y="327"/>
                  </a:lnTo>
                  <a:lnTo>
                    <a:pt x="357" y="327"/>
                  </a:lnTo>
                  <a:lnTo>
                    <a:pt x="354" y="329"/>
                  </a:lnTo>
                  <a:lnTo>
                    <a:pt x="348" y="329"/>
                  </a:lnTo>
                  <a:lnTo>
                    <a:pt x="343" y="329"/>
                  </a:lnTo>
                  <a:lnTo>
                    <a:pt x="338" y="329"/>
                  </a:lnTo>
                  <a:lnTo>
                    <a:pt x="333" y="330"/>
                  </a:lnTo>
                  <a:lnTo>
                    <a:pt x="329" y="330"/>
                  </a:lnTo>
                  <a:lnTo>
                    <a:pt x="324" y="330"/>
                  </a:lnTo>
                  <a:lnTo>
                    <a:pt x="318" y="330"/>
                  </a:lnTo>
                  <a:lnTo>
                    <a:pt x="313" y="330"/>
                  </a:lnTo>
                  <a:lnTo>
                    <a:pt x="307" y="330"/>
                  </a:lnTo>
                  <a:lnTo>
                    <a:pt x="302" y="329"/>
                  </a:lnTo>
                  <a:lnTo>
                    <a:pt x="295" y="329"/>
                  </a:lnTo>
                  <a:lnTo>
                    <a:pt x="292" y="329"/>
                  </a:lnTo>
                  <a:lnTo>
                    <a:pt x="286" y="328"/>
                  </a:lnTo>
                  <a:lnTo>
                    <a:pt x="281" y="328"/>
                  </a:lnTo>
                  <a:lnTo>
                    <a:pt x="276" y="327"/>
                  </a:lnTo>
                  <a:lnTo>
                    <a:pt x="272" y="327"/>
                  </a:lnTo>
                  <a:lnTo>
                    <a:pt x="268" y="327"/>
                  </a:lnTo>
                  <a:lnTo>
                    <a:pt x="263" y="326"/>
                  </a:lnTo>
                  <a:lnTo>
                    <a:pt x="260" y="324"/>
                  </a:lnTo>
                  <a:lnTo>
                    <a:pt x="257" y="324"/>
                  </a:lnTo>
                  <a:lnTo>
                    <a:pt x="253" y="324"/>
                  </a:lnTo>
                  <a:lnTo>
                    <a:pt x="255" y="324"/>
                  </a:lnTo>
                  <a:lnTo>
                    <a:pt x="261" y="324"/>
                  </a:lnTo>
                  <a:lnTo>
                    <a:pt x="266" y="323"/>
                  </a:lnTo>
                  <a:lnTo>
                    <a:pt x="270" y="322"/>
                  </a:lnTo>
                  <a:lnTo>
                    <a:pt x="275" y="320"/>
                  </a:lnTo>
                  <a:lnTo>
                    <a:pt x="281" y="318"/>
                  </a:lnTo>
                  <a:lnTo>
                    <a:pt x="285" y="315"/>
                  </a:lnTo>
                  <a:lnTo>
                    <a:pt x="288" y="311"/>
                  </a:lnTo>
                  <a:lnTo>
                    <a:pt x="291" y="308"/>
                  </a:lnTo>
                  <a:lnTo>
                    <a:pt x="294" y="304"/>
                  </a:lnTo>
                  <a:lnTo>
                    <a:pt x="297" y="297"/>
                  </a:lnTo>
                  <a:lnTo>
                    <a:pt x="298" y="293"/>
                  </a:lnTo>
                  <a:lnTo>
                    <a:pt x="294" y="292"/>
                  </a:lnTo>
                  <a:lnTo>
                    <a:pt x="288" y="296"/>
                  </a:lnTo>
                  <a:lnTo>
                    <a:pt x="281" y="301"/>
                  </a:lnTo>
                  <a:lnTo>
                    <a:pt x="274" y="305"/>
                  </a:lnTo>
                  <a:lnTo>
                    <a:pt x="270" y="307"/>
                  </a:lnTo>
                  <a:lnTo>
                    <a:pt x="266" y="309"/>
                  </a:lnTo>
                  <a:lnTo>
                    <a:pt x="262" y="309"/>
                  </a:lnTo>
                  <a:lnTo>
                    <a:pt x="260" y="310"/>
                  </a:lnTo>
                  <a:lnTo>
                    <a:pt x="253" y="311"/>
                  </a:lnTo>
                  <a:lnTo>
                    <a:pt x="248" y="311"/>
                  </a:lnTo>
                  <a:lnTo>
                    <a:pt x="243" y="314"/>
                  </a:lnTo>
                  <a:lnTo>
                    <a:pt x="238" y="318"/>
                  </a:lnTo>
                  <a:lnTo>
                    <a:pt x="235" y="322"/>
                  </a:lnTo>
                  <a:lnTo>
                    <a:pt x="231" y="327"/>
                  </a:lnTo>
                  <a:lnTo>
                    <a:pt x="228" y="329"/>
                  </a:lnTo>
                  <a:lnTo>
                    <a:pt x="222" y="331"/>
                  </a:lnTo>
                  <a:lnTo>
                    <a:pt x="217" y="334"/>
                  </a:lnTo>
                  <a:lnTo>
                    <a:pt x="212" y="337"/>
                  </a:lnTo>
                  <a:lnTo>
                    <a:pt x="205" y="341"/>
                  </a:lnTo>
                  <a:lnTo>
                    <a:pt x="199" y="347"/>
                  </a:lnTo>
                  <a:lnTo>
                    <a:pt x="193" y="349"/>
                  </a:lnTo>
                  <a:lnTo>
                    <a:pt x="188" y="352"/>
                  </a:lnTo>
                  <a:lnTo>
                    <a:pt x="183" y="354"/>
                  </a:lnTo>
                  <a:lnTo>
                    <a:pt x="178" y="359"/>
                  </a:lnTo>
                  <a:lnTo>
                    <a:pt x="172" y="361"/>
                  </a:lnTo>
                  <a:lnTo>
                    <a:pt x="167" y="365"/>
                  </a:lnTo>
                  <a:lnTo>
                    <a:pt x="162" y="367"/>
                  </a:lnTo>
                  <a:lnTo>
                    <a:pt x="158" y="371"/>
                  </a:lnTo>
                  <a:lnTo>
                    <a:pt x="152" y="373"/>
                  </a:lnTo>
                  <a:lnTo>
                    <a:pt x="147" y="375"/>
                  </a:lnTo>
                  <a:lnTo>
                    <a:pt x="143" y="378"/>
                  </a:lnTo>
                  <a:lnTo>
                    <a:pt x="141" y="380"/>
                  </a:lnTo>
                  <a:lnTo>
                    <a:pt x="136" y="383"/>
                  </a:lnTo>
                  <a:lnTo>
                    <a:pt x="135" y="385"/>
                  </a:lnTo>
                  <a:lnTo>
                    <a:pt x="134" y="385"/>
                  </a:lnTo>
                  <a:lnTo>
                    <a:pt x="133" y="390"/>
                  </a:lnTo>
                  <a:lnTo>
                    <a:pt x="130" y="393"/>
                  </a:lnTo>
                  <a:lnTo>
                    <a:pt x="130" y="400"/>
                  </a:lnTo>
                  <a:lnTo>
                    <a:pt x="128" y="405"/>
                  </a:lnTo>
                  <a:lnTo>
                    <a:pt x="125" y="412"/>
                  </a:lnTo>
                  <a:lnTo>
                    <a:pt x="122" y="415"/>
                  </a:lnTo>
                  <a:lnTo>
                    <a:pt x="120" y="418"/>
                  </a:lnTo>
                  <a:lnTo>
                    <a:pt x="115" y="422"/>
                  </a:lnTo>
                  <a:lnTo>
                    <a:pt x="110" y="425"/>
                  </a:lnTo>
                  <a:lnTo>
                    <a:pt x="104" y="428"/>
                  </a:lnTo>
                  <a:lnTo>
                    <a:pt x="98" y="430"/>
                  </a:lnTo>
                  <a:lnTo>
                    <a:pt x="91" y="431"/>
                  </a:lnTo>
                  <a:lnTo>
                    <a:pt x="84" y="434"/>
                  </a:lnTo>
                  <a:lnTo>
                    <a:pt x="77" y="435"/>
                  </a:lnTo>
                  <a:lnTo>
                    <a:pt x="72" y="436"/>
                  </a:lnTo>
                  <a:lnTo>
                    <a:pt x="70" y="436"/>
                  </a:lnTo>
                  <a:lnTo>
                    <a:pt x="68" y="437"/>
                  </a:lnTo>
                  <a:lnTo>
                    <a:pt x="67" y="436"/>
                  </a:lnTo>
                  <a:lnTo>
                    <a:pt x="64" y="435"/>
                  </a:lnTo>
                  <a:lnTo>
                    <a:pt x="59" y="432"/>
                  </a:lnTo>
                  <a:lnTo>
                    <a:pt x="53" y="431"/>
                  </a:lnTo>
                  <a:lnTo>
                    <a:pt x="46" y="428"/>
                  </a:lnTo>
                  <a:lnTo>
                    <a:pt x="40" y="425"/>
                  </a:lnTo>
                  <a:lnTo>
                    <a:pt x="33" y="423"/>
                  </a:lnTo>
                  <a:lnTo>
                    <a:pt x="27" y="421"/>
                  </a:lnTo>
                  <a:lnTo>
                    <a:pt x="20" y="417"/>
                  </a:lnTo>
                  <a:lnTo>
                    <a:pt x="14" y="415"/>
                  </a:lnTo>
                  <a:lnTo>
                    <a:pt x="9" y="412"/>
                  </a:lnTo>
                  <a:lnTo>
                    <a:pt x="0" y="407"/>
                  </a:lnTo>
                  <a:close/>
                </a:path>
              </a:pathLst>
            </a:custGeom>
            <a:solidFill>
              <a:srgbClr val="C2D6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98" name="Freeform 48"/>
            <p:cNvSpPr>
              <a:spLocks/>
            </p:cNvSpPr>
            <p:nvPr/>
          </p:nvSpPr>
          <p:spPr bwMode="auto">
            <a:xfrm>
              <a:off x="2708" y="542"/>
              <a:ext cx="22" cy="21"/>
            </a:xfrm>
            <a:custGeom>
              <a:avLst/>
              <a:gdLst>
                <a:gd name="T0" fmla="*/ 0 w 43"/>
                <a:gd name="T1" fmla="*/ 1 h 42"/>
                <a:gd name="T2" fmla="*/ 1 w 43"/>
                <a:gd name="T3" fmla="*/ 0 h 42"/>
                <a:gd name="T4" fmla="*/ 1 w 43"/>
                <a:gd name="T5" fmla="*/ 1 h 42"/>
                <a:gd name="T6" fmla="*/ 1 w 43"/>
                <a:gd name="T7" fmla="*/ 1 h 42"/>
                <a:gd name="T8" fmla="*/ 1 w 43"/>
                <a:gd name="T9" fmla="*/ 1 h 42"/>
                <a:gd name="T10" fmla="*/ 0 w 43"/>
                <a:gd name="T11" fmla="*/ 1 h 42"/>
                <a:gd name="T12" fmla="*/ 0 w 43"/>
                <a:gd name="T13" fmla="*/ 1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3"/>
                <a:gd name="T22" fmla="*/ 0 h 42"/>
                <a:gd name="T23" fmla="*/ 43 w 43"/>
                <a:gd name="T24" fmla="*/ 42 h 4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3" h="42">
                  <a:moveTo>
                    <a:pt x="0" y="14"/>
                  </a:moveTo>
                  <a:lnTo>
                    <a:pt x="19" y="0"/>
                  </a:lnTo>
                  <a:lnTo>
                    <a:pt x="43" y="11"/>
                  </a:lnTo>
                  <a:lnTo>
                    <a:pt x="26" y="42"/>
                  </a:lnTo>
                  <a:lnTo>
                    <a:pt x="16" y="42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996DA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99" name="Freeform 49"/>
            <p:cNvSpPr>
              <a:spLocks/>
            </p:cNvSpPr>
            <p:nvPr/>
          </p:nvSpPr>
          <p:spPr bwMode="auto">
            <a:xfrm>
              <a:off x="2680" y="558"/>
              <a:ext cx="51" cy="187"/>
            </a:xfrm>
            <a:custGeom>
              <a:avLst/>
              <a:gdLst>
                <a:gd name="T0" fmla="*/ 1 w 101"/>
                <a:gd name="T1" fmla="*/ 1 h 373"/>
                <a:gd name="T2" fmla="*/ 1 w 101"/>
                <a:gd name="T3" fmla="*/ 1 h 373"/>
                <a:gd name="T4" fmla="*/ 1 w 101"/>
                <a:gd name="T5" fmla="*/ 1 h 373"/>
                <a:gd name="T6" fmla="*/ 1 w 101"/>
                <a:gd name="T7" fmla="*/ 1 h 373"/>
                <a:gd name="T8" fmla="*/ 1 w 101"/>
                <a:gd name="T9" fmla="*/ 1 h 373"/>
                <a:gd name="T10" fmla="*/ 1 w 101"/>
                <a:gd name="T11" fmla="*/ 1 h 373"/>
                <a:gd name="T12" fmla="*/ 1 w 101"/>
                <a:gd name="T13" fmla="*/ 1 h 373"/>
                <a:gd name="T14" fmla="*/ 1 w 101"/>
                <a:gd name="T15" fmla="*/ 1 h 373"/>
                <a:gd name="T16" fmla="*/ 1 w 101"/>
                <a:gd name="T17" fmla="*/ 1 h 373"/>
                <a:gd name="T18" fmla="*/ 1 w 101"/>
                <a:gd name="T19" fmla="*/ 1 h 373"/>
                <a:gd name="T20" fmla="*/ 1 w 101"/>
                <a:gd name="T21" fmla="*/ 1 h 373"/>
                <a:gd name="T22" fmla="*/ 1 w 101"/>
                <a:gd name="T23" fmla="*/ 1 h 373"/>
                <a:gd name="T24" fmla="*/ 1 w 101"/>
                <a:gd name="T25" fmla="*/ 1 h 373"/>
                <a:gd name="T26" fmla="*/ 1 w 101"/>
                <a:gd name="T27" fmla="*/ 1 h 373"/>
                <a:gd name="T28" fmla="*/ 1 w 101"/>
                <a:gd name="T29" fmla="*/ 1 h 373"/>
                <a:gd name="T30" fmla="*/ 1 w 101"/>
                <a:gd name="T31" fmla="*/ 1 h 373"/>
                <a:gd name="T32" fmla="*/ 1 w 101"/>
                <a:gd name="T33" fmla="*/ 1 h 373"/>
                <a:gd name="T34" fmla="*/ 1 w 101"/>
                <a:gd name="T35" fmla="*/ 1 h 373"/>
                <a:gd name="T36" fmla="*/ 1 w 101"/>
                <a:gd name="T37" fmla="*/ 2 h 373"/>
                <a:gd name="T38" fmla="*/ 1 w 101"/>
                <a:gd name="T39" fmla="*/ 2 h 373"/>
                <a:gd name="T40" fmla="*/ 1 w 101"/>
                <a:gd name="T41" fmla="*/ 2 h 373"/>
                <a:gd name="T42" fmla="*/ 1 w 101"/>
                <a:gd name="T43" fmla="*/ 2 h 373"/>
                <a:gd name="T44" fmla="*/ 1 w 101"/>
                <a:gd name="T45" fmla="*/ 2 h 373"/>
                <a:gd name="T46" fmla="*/ 1 w 101"/>
                <a:gd name="T47" fmla="*/ 2 h 373"/>
                <a:gd name="T48" fmla="*/ 1 w 101"/>
                <a:gd name="T49" fmla="*/ 2 h 373"/>
                <a:gd name="T50" fmla="*/ 1 w 101"/>
                <a:gd name="T51" fmla="*/ 2 h 373"/>
                <a:gd name="T52" fmla="*/ 1 w 101"/>
                <a:gd name="T53" fmla="*/ 2 h 373"/>
                <a:gd name="T54" fmla="*/ 1 w 101"/>
                <a:gd name="T55" fmla="*/ 2 h 373"/>
                <a:gd name="T56" fmla="*/ 1 w 101"/>
                <a:gd name="T57" fmla="*/ 2 h 373"/>
                <a:gd name="T58" fmla="*/ 1 w 101"/>
                <a:gd name="T59" fmla="*/ 2 h 373"/>
                <a:gd name="T60" fmla="*/ 0 w 101"/>
                <a:gd name="T61" fmla="*/ 2 h 373"/>
                <a:gd name="T62" fmla="*/ 0 w 101"/>
                <a:gd name="T63" fmla="*/ 2 h 373"/>
                <a:gd name="T64" fmla="*/ 0 w 101"/>
                <a:gd name="T65" fmla="*/ 2 h 373"/>
                <a:gd name="T66" fmla="*/ 0 w 101"/>
                <a:gd name="T67" fmla="*/ 2 h 373"/>
                <a:gd name="T68" fmla="*/ 1 w 101"/>
                <a:gd name="T69" fmla="*/ 2 h 373"/>
                <a:gd name="T70" fmla="*/ 1 w 101"/>
                <a:gd name="T71" fmla="*/ 2 h 373"/>
                <a:gd name="T72" fmla="*/ 1 w 101"/>
                <a:gd name="T73" fmla="*/ 1 h 373"/>
                <a:gd name="T74" fmla="*/ 1 w 101"/>
                <a:gd name="T75" fmla="*/ 1 h 373"/>
                <a:gd name="T76" fmla="*/ 1 w 101"/>
                <a:gd name="T77" fmla="*/ 1 h 373"/>
                <a:gd name="T78" fmla="*/ 1 w 101"/>
                <a:gd name="T79" fmla="*/ 1 h 373"/>
                <a:gd name="T80" fmla="*/ 1 w 101"/>
                <a:gd name="T81" fmla="*/ 1 h 373"/>
                <a:gd name="T82" fmla="*/ 1 w 101"/>
                <a:gd name="T83" fmla="*/ 1 h 373"/>
                <a:gd name="T84" fmla="*/ 1 w 101"/>
                <a:gd name="T85" fmla="*/ 1 h 373"/>
                <a:gd name="T86" fmla="*/ 1 w 101"/>
                <a:gd name="T87" fmla="*/ 1 h 373"/>
                <a:gd name="T88" fmla="*/ 1 w 101"/>
                <a:gd name="T89" fmla="*/ 1 h 373"/>
                <a:gd name="T90" fmla="*/ 1 w 101"/>
                <a:gd name="T91" fmla="*/ 1 h 373"/>
                <a:gd name="T92" fmla="*/ 1 w 101"/>
                <a:gd name="T93" fmla="*/ 1 h 373"/>
                <a:gd name="T94" fmla="*/ 1 w 101"/>
                <a:gd name="T95" fmla="*/ 1 h 373"/>
                <a:gd name="T96" fmla="*/ 1 w 101"/>
                <a:gd name="T97" fmla="*/ 1 h 373"/>
                <a:gd name="T98" fmla="*/ 1 w 101"/>
                <a:gd name="T99" fmla="*/ 1 h 373"/>
                <a:gd name="T100" fmla="*/ 1 w 101"/>
                <a:gd name="T101" fmla="*/ 1 h 373"/>
                <a:gd name="T102" fmla="*/ 1 w 101"/>
                <a:gd name="T103" fmla="*/ 1 h 373"/>
                <a:gd name="T104" fmla="*/ 1 w 101"/>
                <a:gd name="T105" fmla="*/ 1 h 373"/>
                <a:gd name="T106" fmla="*/ 1 w 101"/>
                <a:gd name="T107" fmla="*/ 1 h 373"/>
                <a:gd name="T108" fmla="*/ 1 w 101"/>
                <a:gd name="T109" fmla="*/ 1 h 373"/>
                <a:gd name="T110" fmla="*/ 1 w 101"/>
                <a:gd name="T111" fmla="*/ 1 h 373"/>
                <a:gd name="T112" fmla="*/ 1 w 101"/>
                <a:gd name="T113" fmla="*/ 1 h 373"/>
                <a:gd name="T114" fmla="*/ 1 w 101"/>
                <a:gd name="T115" fmla="*/ 1 h 373"/>
                <a:gd name="T116" fmla="*/ 1 w 101"/>
                <a:gd name="T117" fmla="*/ 0 h 373"/>
                <a:gd name="T118" fmla="*/ 1 w 101"/>
                <a:gd name="T119" fmla="*/ 1 h 37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1"/>
                <a:gd name="T181" fmla="*/ 0 h 373"/>
                <a:gd name="T182" fmla="*/ 101 w 101"/>
                <a:gd name="T183" fmla="*/ 373 h 37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1" h="373">
                  <a:moveTo>
                    <a:pt x="82" y="10"/>
                  </a:moveTo>
                  <a:lnTo>
                    <a:pt x="83" y="11"/>
                  </a:lnTo>
                  <a:lnTo>
                    <a:pt x="84" y="16"/>
                  </a:lnTo>
                  <a:lnTo>
                    <a:pt x="85" y="21"/>
                  </a:lnTo>
                  <a:lnTo>
                    <a:pt x="87" y="27"/>
                  </a:lnTo>
                  <a:lnTo>
                    <a:pt x="85" y="30"/>
                  </a:lnTo>
                  <a:lnTo>
                    <a:pt x="85" y="32"/>
                  </a:lnTo>
                  <a:lnTo>
                    <a:pt x="83" y="36"/>
                  </a:lnTo>
                  <a:lnTo>
                    <a:pt x="82" y="42"/>
                  </a:lnTo>
                  <a:lnTo>
                    <a:pt x="82" y="44"/>
                  </a:lnTo>
                  <a:lnTo>
                    <a:pt x="81" y="46"/>
                  </a:lnTo>
                  <a:lnTo>
                    <a:pt x="81" y="50"/>
                  </a:lnTo>
                  <a:lnTo>
                    <a:pt x="81" y="55"/>
                  </a:lnTo>
                  <a:lnTo>
                    <a:pt x="81" y="58"/>
                  </a:lnTo>
                  <a:lnTo>
                    <a:pt x="81" y="64"/>
                  </a:lnTo>
                  <a:lnTo>
                    <a:pt x="81" y="70"/>
                  </a:lnTo>
                  <a:lnTo>
                    <a:pt x="82" y="78"/>
                  </a:lnTo>
                  <a:lnTo>
                    <a:pt x="83" y="84"/>
                  </a:lnTo>
                  <a:lnTo>
                    <a:pt x="84" y="93"/>
                  </a:lnTo>
                  <a:lnTo>
                    <a:pt x="85" y="102"/>
                  </a:lnTo>
                  <a:lnTo>
                    <a:pt x="88" y="111"/>
                  </a:lnTo>
                  <a:lnTo>
                    <a:pt x="90" y="120"/>
                  </a:lnTo>
                  <a:lnTo>
                    <a:pt x="93" y="131"/>
                  </a:lnTo>
                  <a:lnTo>
                    <a:pt x="94" y="140"/>
                  </a:lnTo>
                  <a:lnTo>
                    <a:pt x="96" y="152"/>
                  </a:lnTo>
                  <a:lnTo>
                    <a:pt x="96" y="163"/>
                  </a:lnTo>
                  <a:lnTo>
                    <a:pt x="99" y="174"/>
                  </a:lnTo>
                  <a:lnTo>
                    <a:pt x="99" y="184"/>
                  </a:lnTo>
                  <a:lnTo>
                    <a:pt x="101" y="195"/>
                  </a:lnTo>
                  <a:lnTo>
                    <a:pt x="101" y="203"/>
                  </a:lnTo>
                  <a:lnTo>
                    <a:pt x="101" y="214"/>
                  </a:lnTo>
                  <a:lnTo>
                    <a:pt x="100" y="223"/>
                  </a:lnTo>
                  <a:lnTo>
                    <a:pt x="100" y="232"/>
                  </a:lnTo>
                  <a:lnTo>
                    <a:pt x="97" y="239"/>
                  </a:lnTo>
                  <a:lnTo>
                    <a:pt x="95" y="246"/>
                  </a:lnTo>
                  <a:lnTo>
                    <a:pt x="93" y="253"/>
                  </a:lnTo>
                  <a:lnTo>
                    <a:pt x="90" y="260"/>
                  </a:lnTo>
                  <a:lnTo>
                    <a:pt x="85" y="265"/>
                  </a:lnTo>
                  <a:lnTo>
                    <a:pt x="83" y="271"/>
                  </a:lnTo>
                  <a:lnTo>
                    <a:pt x="80" y="276"/>
                  </a:lnTo>
                  <a:lnTo>
                    <a:pt x="76" y="282"/>
                  </a:lnTo>
                  <a:lnTo>
                    <a:pt x="71" y="285"/>
                  </a:lnTo>
                  <a:lnTo>
                    <a:pt x="68" y="290"/>
                  </a:lnTo>
                  <a:lnTo>
                    <a:pt x="64" y="295"/>
                  </a:lnTo>
                  <a:lnTo>
                    <a:pt x="61" y="298"/>
                  </a:lnTo>
                  <a:lnTo>
                    <a:pt x="57" y="303"/>
                  </a:lnTo>
                  <a:lnTo>
                    <a:pt x="53" y="307"/>
                  </a:lnTo>
                  <a:lnTo>
                    <a:pt x="51" y="311"/>
                  </a:lnTo>
                  <a:lnTo>
                    <a:pt x="49" y="316"/>
                  </a:lnTo>
                  <a:lnTo>
                    <a:pt x="47" y="320"/>
                  </a:lnTo>
                  <a:lnTo>
                    <a:pt x="45" y="324"/>
                  </a:lnTo>
                  <a:lnTo>
                    <a:pt x="43" y="329"/>
                  </a:lnTo>
                  <a:lnTo>
                    <a:pt x="43" y="335"/>
                  </a:lnTo>
                  <a:lnTo>
                    <a:pt x="42" y="340"/>
                  </a:lnTo>
                  <a:lnTo>
                    <a:pt x="42" y="343"/>
                  </a:lnTo>
                  <a:lnTo>
                    <a:pt x="42" y="348"/>
                  </a:lnTo>
                  <a:lnTo>
                    <a:pt x="43" y="353"/>
                  </a:lnTo>
                  <a:lnTo>
                    <a:pt x="43" y="361"/>
                  </a:lnTo>
                  <a:lnTo>
                    <a:pt x="43" y="367"/>
                  </a:lnTo>
                  <a:lnTo>
                    <a:pt x="44" y="371"/>
                  </a:lnTo>
                  <a:lnTo>
                    <a:pt x="45" y="373"/>
                  </a:lnTo>
                  <a:lnTo>
                    <a:pt x="0" y="316"/>
                  </a:lnTo>
                  <a:lnTo>
                    <a:pt x="0" y="314"/>
                  </a:lnTo>
                  <a:lnTo>
                    <a:pt x="0" y="309"/>
                  </a:lnTo>
                  <a:lnTo>
                    <a:pt x="0" y="302"/>
                  </a:lnTo>
                  <a:lnTo>
                    <a:pt x="0" y="295"/>
                  </a:lnTo>
                  <a:lnTo>
                    <a:pt x="0" y="289"/>
                  </a:lnTo>
                  <a:lnTo>
                    <a:pt x="0" y="284"/>
                  </a:lnTo>
                  <a:lnTo>
                    <a:pt x="1" y="279"/>
                  </a:lnTo>
                  <a:lnTo>
                    <a:pt x="2" y="274"/>
                  </a:lnTo>
                  <a:lnTo>
                    <a:pt x="5" y="266"/>
                  </a:lnTo>
                  <a:lnTo>
                    <a:pt x="11" y="260"/>
                  </a:lnTo>
                  <a:lnTo>
                    <a:pt x="14" y="253"/>
                  </a:lnTo>
                  <a:lnTo>
                    <a:pt x="19" y="247"/>
                  </a:lnTo>
                  <a:lnTo>
                    <a:pt x="24" y="240"/>
                  </a:lnTo>
                  <a:lnTo>
                    <a:pt x="30" y="233"/>
                  </a:lnTo>
                  <a:lnTo>
                    <a:pt x="31" y="228"/>
                  </a:lnTo>
                  <a:lnTo>
                    <a:pt x="33" y="225"/>
                  </a:lnTo>
                  <a:lnTo>
                    <a:pt x="36" y="220"/>
                  </a:lnTo>
                  <a:lnTo>
                    <a:pt x="38" y="215"/>
                  </a:lnTo>
                  <a:lnTo>
                    <a:pt x="39" y="210"/>
                  </a:lnTo>
                  <a:lnTo>
                    <a:pt x="42" y="204"/>
                  </a:lnTo>
                  <a:lnTo>
                    <a:pt x="43" y="200"/>
                  </a:lnTo>
                  <a:lnTo>
                    <a:pt x="45" y="194"/>
                  </a:lnTo>
                  <a:lnTo>
                    <a:pt x="45" y="187"/>
                  </a:lnTo>
                  <a:lnTo>
                    <a:pt x="45" y="181"/>
                  </a:lnTo>
                  <a:lnTo>
                    <a:pt x="45" y="174"/>
                  </a:lnTo>
                  <a:lnTo>
                    <a:pt x="46" y="168"/>
                  </a:lnTo>
                  <a:lnTo>
                    <a:pt x="45" y="160"/>
                  </a:lnTo>
                  <a:lnTo>
                    <a:pt x="45" y="153"/>
                  </a:lnTo>
                  <a:lnTo>
                    <a:pt x="45" y="146"/>
                  </a:lnTo>
                  <a:lnTo>
                    <a:pt x="45" y="139"/>
                  </a:lnTo>
                  <a:lnTo>
                    <a:pt x="45" y="132"/>
                  </a:lnTo>
                  <a:lnTo>
                    <a:pt x="45" y="125"/>
                  </a:lnTo>
                  <a:lnTo>
                    <a:pt x="44" y="118"/>
                  </a:lnTo>
                  <a:lnTo>
                    <a:pt x="44" y="111"/>
                  </a:lnTo>
                  <a:lnTo>
                    <a:pt x="44" y="103"/>
                  </a:lnTo>
                  <a:lnTo>
                    <a:pt x="44" y="97"/>
                  </a:lnTo>
                  <a:lnTo>
                    <a:pt x="44" y="92"/>
                  </a:lnTo>
                  <a:lnTo>
                    <a:pt x="45" y="87"/>
                  </a:lnTo>
                  <a:lnTo>
                    <a:pt x="45" y="81"/>
                  </a:lnTo>
                  <a:lnTo>
                    <a:pt x="45" y="76"/>
                  </a:lnTo>
                  <a:lnTo>
                    <a:pt x="45" y="71"/>
                  </a:lnTo>
                  <a:lnTo>
                    <a:pt x="45" y="69"/>
                  </a:lnTo>
                  <a:lnTo>
                    <a:pt x="47" y="61"/>
                  </a:lnTo>
                  <a:lnTo>
                    <a:pt x="49" y="56"/>
                  </a:lnTo>
                  <a:lnTo>
                    <a:pt x="51" y="50"/>
                  </a:lnTo>
                  <a:lnTo>
                    <a:pt x="53" y="45"/>
                  </a:lnTo>
                  <a:lnTo>
                    <a:pt x="57" y="39"/>
                  </a:lnTo>
                  <a:lnTo>
                    <a:pt x="59" y="35"/>
                  </a:lnTo>
                  <a:lnTo>
                    <a:pt x="62" y="29"/>
                  </a:lnTo>
                  <a:lnTo>
                    <a:pt x="64" y="24"/>
                  </a:lnTo>
                  <a:lnTo>
                    <a:pt x="66" y="17"/>
                  </a:lnTo>
                  <a:lnTo>
                    <a:pt x="70" y="12"/>
                  </a:lnTo>
                  <a:lnTo>
                    <a:pt x="71" y="7"/>
                  </a:lnTo>
                  <a:lnTo>
                    <a:pt x="74" y="4"/>
                  </a:lnTo>
                  <a:lnTo>
                    <a:pt x="75" y="0"/>
                  </a:lnTo>
                  <a:lnTo>
                    <a:pt x="76" y="0"/>
                  </a:lnTo>
                  <a:lnTo>
                    <a:pt x="82" y="10"/>
                  </a:lnTo>
                  <a:close/>
                </a:path>
              </a:pathLst>
            </a:custGeom>
            <a:solidFill>
              <a:srgbClr val="996DA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00" name="Freeform 50"/>
            <p:cNvSpPr>
              <a:spLocks/>
            </p:cNvSpPr>
            <p:nvPr/>
          </p:nvSpPr>
          <p:spPr bwMode="auto">
            <a:xfrm>
              <a:off x="2686" y="575"/>
              <a:ext cx="37" cy="130"/>
            </a:xfrm>
            <a:custGeom>
              <a:avLst/>
              <a:gdLst>
                <a:gd name="T0" fmla="*/ 1 w 73"/>
                <a:gd name="T1" fmla="*/ 1 h 260"/>
                <a:gd name="T2" fmla="*/ 1 w 73"/>
                <a:gd name="T3" fmla="*/ 1 h 260"/>
                <a:gd name="T4" fmla="*/ 1 w 73"/>
                <a:gd name="T5" fmla="*/ 1 h 260"/>
                <a:gd name="T6" fmla="*/ 1 w 73"/>
                <a:gd name="T7" fmla="*/ 1 h 260"/>
                <a:gd name="T8" fmla="*/ 1 w 73"/>
                <a:gd name="T9" fmla="*/ 1 h 260"/>
                <a:gd name="T10" fmla="*/ 1 w 73"/>
                <a:gd name="T11" fmla="*/ 1 h 260"/>
                <a:gd name="T12" fmla="*/ 1 w 73"/>
                <a:gd name="T13" fmla="*/ 1 h 260"/>
                <a:gd name="T14" fmla="*/ 1 w 73"/>
                <a:gd name="T15" fmla="*/ 1 h 260"/>
                <a:gd name="T16" fmla="*/ 1 w 73"/>
                <a:gd name="T17" fmla="*/ 1 h 260"/>
                <a:gd name="T18" fmla="*/ 1 w 73"/>
                <a:gd name="T19" fmla="*/ 1 h 260"/>
                <a:gd name="T20" fmla="*/ 1 w 73"/>
                <a:gd name="T21" fmla="*/ 1 h 260"/>
                <a:gd name="T22" fmla="*/ 1 w 73"/>
                <a:gd name="T23" fmla="*/ 1 h 260"/>
                <a:gd name="T24" fmla="*/ 1 w 73"/>
                <a:gd name="T25" fmla="*/ 1 h 260"/>
                <a:gd name="T26" fmla="*/ 1 w 73"/>
                <a:gd name="T27" fmla="*/ 1 h 260"/>
                <a:gd name="T28" fmla="*/ 1 w 73"/>
                <a:gd name="T29" fmla="*/ 1 h 260"/>
                <a:gd name="T30" fmla="*/ 1 w 73"/>
                <a:gd name="T31" fmla="*/ 1 h 260"/>
                <a:gd name="T32" fmla="*/ 1 w 73"/>
                <a:gd name="T33" fmla="*/ 1 h 260"/>
                <a:gd name="T34" fmla="*/ 1 w 73"/>
                <a:gd name="T35" fmla="*/ 1 h 260"/>
                <a:gd name="T36" fmla="*/ 1 w 73"/>
                <a:gd name="T37" fmla="*/ 1 h 260"/>
                <a:gd name="T38" fmla="*/ 1 w 73"/>
                <a:gd name="T39" fmla="*/ 1 h 260"/>
                <a:gd name="T40" fmla="*/ 1 w 73"/>
                <a:gd name="T41" fmla="*/ 1 h 260"/>
                <a:gd name="T42" fmla="*/ 1 w 73"/>
                <a:gd name="T43" fmla="*/ 1 h 260"/>
                <a:gd name="T44" fmla="*/ 1 w 73"/>
                <a:gd name="T45" fmla="*/ 1 h 260"/>
                <a:gd name="T46" fmla="*/ 1 w 73"/>
                <a:gd name="T47" fmla="*/ 1 h 260"/>
                <a:gd name="T48" fmla="*/ 1 w 73"/>
                <a:gd name="T49" fmla="*/ 1 h 260"/>
                <a:gd name="T50" fmla="*/ 1 w 73"/>
                <a:gd name="T51" fmla="*/ 1 h 260"/>
                <a:gd name="T52" fmla="*/ 0 w 73"/>
                <a:gd name="T53" fmla="*/ 1 h 260"/>
                <a:gd name="T54" fmla="*/ 1 w 73"/>
                <a:gd name="T55" fmla="*/ 1 h 260"/>
                <a:gd name="T56" fmla="*/ 1 w 73"/>
                <a:gd name="T57" fmla="*/ 1 h 260"/>
                <a:gd name="T58" fmla="*/ 1 w 73"/>
                <a:gd name="T59" fmla="*/ 1 h 260"/>
                <a:gd name="T60" fmla="*/ 1 w 73"/>
                <a:gd name="T61" fmla="*/ 1 h 260"/>
                <a:gd name="T62" fmla="*/ 1 w 73"/>
                <a:gd name="T63" fmla="*/ 1 h 260"/>
                <a:gd name="T64" fmla="*/ 1 w 73"/>
                <a:gd name="T65" fmla="*/ 1 h 260"/>
                <a:gd name="T66" fmla="*/ 1 w 73"/>
                <a:gd name="T67" fmla="*/ 1 h 260"/>
                <a:gd name="T68" fmla="*/ 1 w 73"/>
                <a:gd name="T69" fmla="*/ 1 h 260"/>
                <a:gd name="T70" fmla="*/ 1 w 73"/>
                <a:gd name="T71" fmla="*/ 1 h 260"/>
                <a:gd name="T72" fmla="*/ 1 w 73"/>
                <a:gd name="T73" fmla="*/ 1 h 260"/>
                <a:gd name="T74" fmla="*/ 1 w 73"/>
                <a:gd name="T75" fmla="*/ 1 h 260"/>
                <a:gd name="T76" fmla="*/ 1 w 73"/>
                <a:gd name="T77" fmla="*/ 1 h 260"/>
                <a:gd name="T78" fmla="*/ 1 w 73"/>
                <a:gd name="T79" fmla="*/ 1 h 260"/>
                <a:gd name="T80" fmla="*/ 1 w 73"/>
                <a:gd name="T81" fmla="*/ 1 h 260"/>
                <a:gd name="T82" fmla="*/ 1 w 73"/>
                <a:gd name="T83" fmla="*/ 0 h 26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73"/>
                <a:gd name="T127" fmla="*/ 0 h 260"/>
                <a:gd name="T128" fmla="*/ 73 w 73"/>
                <a:gd name="T129" fmla="*/ 260 h 26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73" h="260">
                  <a:moveTo>
                    <a:pt x="40" y="28"/>
                  </a:moveTo>
                  <a:lnTo>
                    <a:pt x="39" y="30"/>
                  </a:lnTo>
                  <a:lnTo>
                    <a:pt x="38" y="36"/>
                  </a:lnTo>
                  <a:lnTo>
                    <a:pt x="38" y="39"/>
                  </a:lnTo>
                  <a:lnTo>
                    <a:pt x="38" y="43"/>
                  </a:lnTo>
                  <a:lnTo>
                    <a:pt x="38" y="47"/>
                  </a:lnTo>
                  <a:lnTo>
                    <a:pt x="40" y="52"/>
                  </a:lnTo>
                  <a:lnTo>
                    <a:pt x="40" y="57"/>
                  </a:lnTo>
                  <a:lnTo>
                    <a:pt x="42" y="60"/>
                  </a:lnTo>
                  <a:lnTo>
                    <a:pt x="44" y="65"/>
                  </a:lnTo>
                  <a:lnTo>
                    <a:pt x="46" y="68"/>
                  </a:lnTo>
                  <a:lnTo>
                    <a:pt x="48" y="73"/>
                  </a:lnTo>
                  <a:lnTo>
                    <a:pt x="51" y="76"/>
                  </a:lnTo>
                  <a:lnTo>
                    <a:pt x="50" y="74"/>
                  </a:lnTo>
                  <a:lnTo>
                    <a:pt x="50" y="73"/>
                  </a:lnTo>
                  <a:lnTo>
                    <a:pt x="48" y="68"/>
                  </a:lnTo>
                  <a:lnTo>
                    <a:pt x="48" y="65"/>
                  </a:lnTo>
                  <a:lnTo>
                    <a:pt x="48" y="60"/>
                  </a:lnTo>
                  <a:lnTo>
                    <a:pt x="47" y="54"/>
                  </a:lnTo>
                  <a:lnTo>
                    <a:pt x="47" y="49"/>
                  </a:lnTo>
                  <a:lnTo>
                    <a:pt x="47" y="45"/>
                  </a:lnTo>
                  <a:lnTo>
                    <a:pt x="47" y="39"/>
                  </a:lnTo>
                  <a:lnTo>
                    <a:pt x="48" y="34"/>
                  </a:lnTo>
                  <a:lnTo>
                    <a:pt x="51" y="28"/>
                  </a:lnTo>
                  <a:lnTo>
                    <a:pt x="53" y="23"/>
                  </a:lnTo>
                  <a:lnTo>
                    <a:pt x="55" y="20"/>
                  </a:lnTo>
                  <a:lnTo>
                    <a:pt x="58" y="16"/>
                  </a:lnTo>
                  <a:lnTo>
                    <a:pt x="59" y="13"/>
                  </a:lnTo>
                  <a:lnTo>
                    <a:pt x="60" y="13"/>
                  </a:lnTo>
                  <a:lnTo>
                    <a:pt x="59" y="13"/>
                  </a:lnTo>
                  <a:lnTo>
                    <a:pt x="59" y="15"/>
                  </a:lnTo>
                  <a:lnTo>
                    <a:pt x="59" y="19"/>
                  </a:lnTo>
                  <a:lnTo>
                    <a:pt x="59" y="23"/>
                  </a:lnTo>
                  <a:lnTo>
                    <a:pt x="59" y="29"/>
                  </a:lnTo>
                  <a:lnTo>
                    <a:pt x="59" y="36"/>
                  </a:lnTo>
                  <a:lnTo>
                    <a:pt x="59" y="40"/>
                  </a:lnTo>
                  <a:lnTo>
                    <a:pt x="59" y="45"/>
                  </a:lnTo>
                  <a:lnTo>
                    <a:pt x="59" y="49"/>
                  </a:lnTo>
                  <a:lnTo>
                    <a:pt x="60" y="54"/>
                  </a:lnTo>
                  <a:lnTo>
                    <a:pt x="60" y="58"/>
                  </a:lnTo>
                  <a:lnTo>
                    <a:pt x="61" y="62"/>
                  </a:lnTo>
                  <a:lnTo>
                    <a:pt x="61" y="67"/>
                  </a:lnTo>
                  <a:lnTo>
                    <a:pt x="63" y="72"/>
                  </a:lnTo>
                  <a:lnTo>
                    <a:pt x="63" y="78"/>
                  </a:lnTo>
                  <a:lnTo>
                    <a:pt x="64" y="84"/>
                  </a:lnTo>
                  <a:lnTo>
                    <a:pt x="64" y="89"/>
                  </a:lnTo>
                  <a:lnTo>
                    <a:pt x="65" y="96"/>
                  </a:lnTo>
                  <a:lnTo>
                    <a:pt x="65" y="102"/>
                  </a:lnTo>
                  <a:lnTo>
                    <a:pt x="66" y="108"/>
                  </a:lnTo>
                  <a:lnTo>
                    <a:pt x="66" y="112"/>
                  </a:lnTo>
                  <a:lnTo>
                    <a:pt x="67" y="118"/>
                  </a:lnTo>
                  <a:lnTo>
                    <a:pt x="69" y="124"/>
                  </a:lnTo>
                  <a:lnTo>
                    <a:pt x="69" y="129"/>
                  </a:lnTo>
                  <a:lnTo>
                    <a:pt x="70" y="135"/>
                  </a:lnTo>
                  <a:lnTo>
                    <a:pt x="71" y="140"/>
                  </a:lnTo>
                  <a:lnTo>
                    <a:pt x="71" y="144"/>
                  </a:lnTo>
                  <a:lnTo>
                    <a:pt x="72" y="149"/>
                  </a:lnTo>
                  <a:lnTo>
                    <a:pt x="72" y="154"/>
                  </a:lnTo>
                  <a:lnTo>
                    <a:pt x="72" y="158"/>
                  </a:lnTo>
                  <a:lnTo>
                    <a:pt x="72" y="165"/>
                  </a:lnTo>
                  <a:lnTo>
                    <a:pt x="73" y="173"/>
                  </a:lnTo>
                  <a:lnTo>
                    <a:pt x="72" y="179"/>
                  </a:lnTo>
                  <a:lnTo>
                    <a:pt x="72" y="185"/>
                  </a:lnTo>
                  <a:lnTo>
                    <a:pt x="71" y="190"/>
                  </a:lnTo>
                  <a:lnTo>
                    <a:pt x="70" y="196"/>
                  </a:lnTo>
                  <a:lnTo>
                    <a:pt x="66" y="200"/>
                  </a:lnTo>
                  <a:lnTo>
                    <a:pt x="61" y="205"/>
                  </a:lnTo>
                  <a:lnTo>
                    <a:pt x="58" y="210"/>
                  </a:lnTo>
                  <a:lnTo>
                    <a:pt x="54" y="215"/>
                  </a:lnTo>
                  <a:lnTo>
                    <a:pt x="50" y="219"/>
                  </a:lnTo>
                  <a:lnTo>
                    <a:pt x="45" y="225"/>
                  </a:lnTo>
                  <a:lnTo>
                    <a:pt x="41" y="231"/>
                  </a:lnTo>
                  <a:lnTo>
                    <a:pt x="38" y="239"/>
                  </a:lnTo>
                  <a:lnTo>
                    <a:pt x="34" y="244"/>
                  </a:lnTo>
                  <a:lnTo>
                    <a:pt x="32" y="249"/>
                  </a:lnTo>
                  <a:lnTo>
                    <a:pt x="28" y="253"/>
                  </a:lnTo>
                  <a:lnTo>
                    <a:pt x="27" y="256"/>
                  </a:lnTo>
                  <a:lnTo>
                    <a:pt x="23" y="260"/>
                  </a:lnTo>
                  <a:lnTo>
                    <a:pt x="22" y="260"/>
                  </a:lnTo>
                  <a:lnTo>
                    <a:pt x="0" y="225"/>
                  </a:lnTo>
                  <a:lnTo>
                    <a:pt x="0" y="224"/>
                  </a:lnTo>
                  <a:lnTo>
                    <a:pt x="2" y="220"/>
                  </a:lnTo>
                  <a:lnTo>
                    <a:pt x="3" y="215"/>
                  </a:lnTo>
                  <a:lnTo>
                    <a:pt x="8" y="209"/>
                  </a:lnTo>
                  <a:lnTo>
                    <a:pt x="10" y="204"/>
                  </a:lnTo>
                  <a:lnTo>
                    <a:pt x="13" y="200"/>
                  </a:lnTo>
                  <a:lnTo>
                    <a:pt x="14" y="197"/>
                  </a:lnTo>
                  <a:lnTo>
                    <a:pt x="16" y="192"/>
                  </a:lnTo>
                  <a:lnTo>
                    <a:pt x="19" y="188"/>
                  </a:lnTo>
                  <a:lnTo>
                    <a:pt x="21" y="184"/>
                  </a:lnTo>
                  <a:lnTo>
                    <a:pt x="23" y="179"/>
                  </a:lnTo>
                  <a:lnTo>
                    <a:pt x="26" y="175"/>
                  </a:lnTo>
                  <a:lnTo>
                    <a:pt x="27" y="171"/>
                  </a:lnTo>
                  <a:lnTo>
                    <a:pt x="29" y="166"/>
                  </a:lnTo>
                  <a:lnTo>
                    <a:pt x="31" y="161"/>
                  </a:lnTo>
                  <a:lnTo>
                    <a:pt x="32" y="158"/>
                  </a:lnTo>
                  <a:lnTo>
                    <a:pt x="34" y="149"/>
                  </a:lnTo>
                  <a:lnTo>
                    <a:pt x="36" y="141"/>
                  </a:lnTo>
                  <a:lnTo>
                    <a:pt x="36" y="133"/>
                  </a:lnTo>
                  <a:lnTo>
                    <a:pt x="36" y="125"/>
                  </a:lnTo>
                  <a:lnTo>
                    <a:pt x="36" y="117"/>
                  </a:lnTo>
                  <a:lnTo>
                    <a:pt x="35" y="110"/>
                  </a:lnTo>
                  <a:lnTo>
                    <a:pt x="34" y="105"/>
                  </a:lnTo>
                  <a:lnTo>
                    <a:pt x="33" y="102"/>
                  </a:lnTo>
                  <a:lnTo>
                    <a:pt x="32" y="97"/>
                  </a:lnTo>
                  <a:lnTo>
                    <a:pt x="32" y="93"/>
                  </a:lnTo>
                  <a:lnTo>
                    <a:pt x="31" y="89"/>
                  </a:lnTo>
                  <a:lnTo>
                    <a:pt x="29" y="84"/>
                  </a:lnTo>
                  <a:lnTo>
                    <a:pt x="29" y="80"/>
                  </a:lnTo>
                  <a:lnTo>
                    <a:pt x="29" y="76"/>
                  </a:lnTo>
                  <a:lnTo>
                    <a:pt x="28" y="71"/>
                  </a:lnTo>
                  <a:lnTo>
                    <a:pt x="28" y="67"/>
                  </a:lnTo>
                  <a:lnTo>
                    <a:pt x="28" y="62"/>
                  </a:lnTo>
                  <a:lnTo>
                    <a:pt x="28" y="59"/>
                  </a:lnTo>
                  <a:lnTo>
                    <a:pt x="28" y="51"/>
                  </a:lnTo>
                  <a:lnTo>
                    <a:pt x="31" y="43"/>
                  </a:lnTo>
                  <a:lnTo>
                    <a:pt x="31" y="39"/>
                  </a:lnTo>
                  <a:lnTo>
                    <a:pt x="32" y="34"/>
                  </a:lnTo>
                  <a:lnTo>
                    <a:pt x="33" y="30"/>
                  </a:lnTo>
                  <a:lnTo>
                    <a:pt x="35" y="26"/>
                  </a:lnTo>
                  <a:lnTo>
                    <a:pt x="38" y="20"/>
                  </a:lnTo>
                  <a:lnTo>
                    <a:pt x="41" y="13"/>
                  </a:lnTo>
                  <a:lnTo>
                    <a:pt x="44" y="7"/>
                  </a:lnTo>
                  <a:lnTo>
                    <a:pt x="46" y="3"/>
                  </a:lnTo>
                  <a:lnTo>
                    <a:pt x="47" y="0"/>
                  </a:lnTo>
                  <a:lnTo>
                    <a:pt x="48" y="0"/>
                  </a:lnTo>
                  <a:lnTo>
                    <a:pt x="40" y="28"/>
                  </a:lnTo>
                  <a:close/>
                </a:path>
              </a:pathLst>
            </a:custGeom>
            <a:solidFill>
              <a:srgbClr val="CCA6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01" name="Freeform 51"/>
            <p:cNvSpPr>
              <a:spLocks/>
            </p:cNvSpPr>
            <p:nvPr/>
          </p:nvSpPr>
          <p:spPr bwMode="auto">
            <a:xfrm>
              <a:off x="2647" y="448"/>
              <a:ext cx="84" cy="93"/>
            </a:xfrm>
            <a:custGeom>
              <a:avLst/>
              <a:gdLst>
                <a:gd name="T0" fmla="*/ 0 w 169"/>
                <a:gd name="T1" fmla="*/ 0 h 187"/>
                <a:gd name="T2" fmla="*/ 0 w 169"/>
                <a:gd name="T3" fmla="*/ 0 h 187"/>
                <a:gd name="T4" fmla="*/ 0 w 169"/>
                <a:gd name="T5" fmla="*/ 0 h 187"/>
                <a:gd name="T6" fmla="*/ 0 w 169"/>
                <a:gd name="T7" fmla="*/ 0 h 187"/>
                <a:gd name="T8" fmla="*/ 0 w 169"/>
                <a:gd name="T9" fmla="*/ 0 h 187"/>
                <a:gd name="T10" fmla="*/ 0 w 169"/>
                <a:gd name="T11" fmla="*/ 0 h 187"/>
                <a:gd name="T12" fmla="*/ 0 w 169"/>
                <a:gd name="T13" fmla="*/ 0 h 187"/>
                <a:gd name="T14" fmla="*/ 0 w 169"/>
                <a:gd name="T15" fmla="*/ 0 h 187"/>
                <a:gd name="T16" fmla="*/ 0 w 169"/>
                <a:gd name="T17" fmla="*/ 0 h 187"/>
                <a:gd name="T18" fmla="*/ 0 w 169"/>
                <a:gd name="T19" fmla="*/ 0 h 187"/>
                <a:gd name="T20" fmla="*/ 0 w 169"/>
                <a:gd name="T21" fmla="*/ 0 h 187"/>
                <a:gd name="T22" fmla="*/ 0 w 169"/>
                <a:gd name="T23" fmla="*/ 0 h 187"/>
                <a:gd name="T24" fmla="*/ 0 w 169"/>
                <a:gd name="T25" fmla="*/ 0 h 187"/>
                <a:gd name="T26" fmla="*/ 0 w 169"/>
                <a:gd name="T27" fmla="*/ 0 h 187"/>
                <a:gd name="T28" fmla="*/ 0 w 169"/>
                <a:gd name="T29" fmla="*/ 0 h 187"/>
                <a:gd name="T30" fmla="*/ 0 w 169"/>
                <a:gd name="T31" fmla="*/ 0 h 187"/>
                <a:gd name="T32" fmla="*/ 0 w 169"/>
                <a:gd name="T33" fmla="*/ 0 h 187"/>
                <a:gd name="T34" fmla="*/ 0 w 169"/>
                <a:gd name="T35" fmla="*/ 0 h 187"/>
                <a:gd name="T36" fmla="*/ 0 w 169"/>
                <a:gd name="T37" fmla="*/ 0 h 187"/>
                <a:gd name="T38" fmla="*/ 0 w 169"/>
                <a:gd name="T39" fmla="*/ 0 h 187"/>
                <a:gd name="T40" fmla="*/ 0 w 169"/>
                <a:gd name="T41" fmla="*/ 0 h 187"/>
                <a:gd name="T42" fmla="*/ 0 w 169"/>
                <a:gd name="T43" fmla="*/ 0 h 187"/>
                <a:gd name="T44" fmla="*/ 0 w 169"/>
                <a:gd name="T45" fmla="*/ 0 h 187"/>
                <a:gd name="T46" fmla="*/ 0 w 169"/>
                <a:gd name="T47" fmla="*/ 0 h 187"/>
                <a:gd name="T48" fmla="*/ 0 w 169"/>
                <a:gd name="T49" fmla="*/ 0 h 187"/>
                <a:gd name="T50" fmla="*/ 0 w 169"/>
                <a:gd name="T51" fmla="*/ 0 h 187"/>
                <a:gd name="T52" fmla="*/ 0 w 169"/>
                <a:gd name="T53" fmla="*/ 0 h 187"/>
                <a:gd name="T54" fmla="*/ 0 w 169"/>
                <a:gd name="T55" fmla="*/ 0 h 187"/>
                <a:gd name="T56" fmla="*/ 0 w 169"/>
                <a:gd name="T57" fmla="*/ 0 h 187"/>
                <a:gd name="T58" fmla="*/ 0 w 169"/>
                <a:gd name="T59" fmla="*/ 0 h 187"/>
                <a:gd name="T60" fmla="*/ 0 w 169"/>
                <a:gd name="T61" fmla="*/ 0 h 187"/>
                <a:gd name="T62" fmla="*/ 0 w 169"/>
                <a:gd name="T63" fmla="*/ 0 h 187"/>
                <a:gd name="T64" fmla="*/ 0 w 169"/>
                <a:gd name="T65" fmla="*/ 0 h 187"/>
                <a:gd name="T66" fmla="*/ 0 w 169"/>
                <a:gd name="T67" fmla="*/ 0 h 187"/>
                <a:gd name="T68" fmla="*/ 0 w 169"/>
                <a:gd name="T69" fmla="*/ 0 h 187"/>
                <a:gd name="T70" fmla="*/ 0 w 169"/>
                <a:gd name="T71" fmla="*/ 0 h 187"/>
                <a:gd name="T72" fmla="*/ 0 w 169"/>
                <a:gd name="T73" fmla="*/ 0 h 187"/>
                <a:gd name="T74" fmla="*/ 0 w 169"/>
                <a:gd name="T75" fmla="*/ 0 h 187"/>
                <a:gd name="T76" fmla="*/ 0 w 169"/>
                <a:gd name="T77" fmla="*/ 0 h 187"/>
                <a:gd name="T78" fmla="*/ 0 w 169"/>
                <a:gd name="T79" fmla="*/ 0 h 187"/>
                <a:gd name="T80" fmla="*/ 0 w 169"/>
                <a:gd name="T81" fmla="*/ 0 h 187"/>
                <a:gd name="T82" fmla="*/ 0 w 169"/>
                <a:gd name="T83" fmla="*/ 0 h 187"/>
                <a:gd name="T84" fmla="*/ 0 w 169"/>
                <a:gd name="T85" fmla="*/ 0 h 18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9"/>
                <a:gd name="T130" fmla="*/ 0 h 187"/>
                <a:gd name="T131" fmla="*/ 169 w 169"/>
                <a:gd name="T132" fmla="*/ 187 h 18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9" h="187">
                  <a:moveTo>
                    <a:pt x="150" y="36"/>
                  </a:moveTo>
                  <a:lnTo>
                    <a:pt x="151" y="38"/>
                  </a:lnTo>
                  <a:lnTo>
                    <a:pt x="152" y="42"/>
                  </a:lnTo>
                  <a:lnTo>
                    <a:pt x="155" y="46"/>
                  </a:lnTo>
                  <a:lnTo>
                    <a:pt x="157" y="51"/>
                  </a:lnTo>
                  <a:lnTo>
                    <a:pt x="159" y="57"/>
                  </a:lnTo>
                  <a:lnTo>
                    <a:pt x="162" y="64"/>
                  </a:lnTo>
                  <a:lnTo>
                    <a:pt x="164" y="70"/>
                  </a:lnTo>
                  <a:lnTo>
                    <a:pt x="164" y="77"/>
                  </a:lnTo>
                  <a:lnTo>
                    <a:pt x="167" y="86"/>
                  </a:lnTo>
                  <a:lnTo>
                    <a:pt x="167" y="92"/>
                  </a:lnTo>
                  <a:lnTo>
                    <a:pt x="169" y="100"/>
                  </a:lnTo>
                  <a:lnTo>
                    <a:pt x="169" y="106"/>
                  </a:lnTo>
                  <a:lnTo>
                    <a:pt x="169" y="113"/>
                  </a:lnTo>
                  <a:lnTo>
                    <a:pt x="169" y="119"/>
                  </a:lnTo>
                  <a:lnTo>
                    <a:pt x="169" y="125"/>
                  </a:lnTo>
                  <a:lnTo>
                    <a:pt x="169" y="128"/>
                  </a:lnTo>
                  <a:lnTo>
                    <a:pt x="169" y="133"/>
                  </a:lnTo>
                  <a:lnTo>
                    <a:pt x="169" y="137"/>
                  </a:lnTo>
                  <a:lnTo>
                    <a:pt x="169" y="141"/>
                  </a:lnTo>
                  <a:lnTo>
                    <a:pt x="169" y="147"/>
                  </a:lnTo>
                  <a:lnTo>
                    <a:pt x="167" y="156"/>
                  </a:lnTo>
                  <a:lnTo>
                    <a:pt x="162" y="159"/>
                  </a:lnTo>
                  <a:lnTo>
                    <a:pt x="161" y="164"/>
                  </a:lnTo>
                  <a:lnTo>
                    <a:pt x="157" y="169"/>
                  </a:lnTo>
                  <a:lnTo>
                    <a:pt x="155" y="174"/>
                  </a:lnTo>
                  <a:lnTo>
                    <a:pt x="151" y="177"/>
                  </a:lnTo>
                  <a:lnTo>
                    <a:pt x="150" y="181"/>
                  </a:lnTo>
                  <a:lnTo>
                    <a:pt x="149" y="182"/>
                  </a:lnTo>
                  <a:lnTo>
                    <a:pt x="149" y="184"/>
                  </a:lnTo>
                  <a:lnTo>
                    <a:pt x="117" y="178"/>
                  </a:lnTo>
                  <a:lnTo>
                    <a:pt x="104" y="187"/>
                  </a:lnTo>
                  <a:lnTo>
                    <a:pt x="86" y="187"/>
                  </a:lnTo>
                  <a:lnTo>
                    <a:pt x="68" y="175"/>
                  </a:lnTo>
                  <a:lnTo>
                    <a:pt x="57" y="179"/>
                  </a:lnTo>
                  <a:lnTo>
                    <a:pt x="37" y="151"/>
                  </a:lnTo>
                  <a:lnTo>
                    <a:pt x="11" y="144"/>
                  </a:lnTo>
                  <a:lnTo>
                    <a:pt x="0" y="108"/>
                  </a:lnTo>
                  <a:lnTo>
                    <a:pt x="44" y="44"/>
                  </a:lnTo>
                  <a:lnTo>
                    <a:pt x="98" y="0"/>
                  </a:lnTo>
                  <a:lnTo>
                    <a:pt x="124" y="14"/>
                  </a:lnTo>
                  <a:lnTo>
                    <a:pt x="150" y="36"/>
                  </a:lnTo>
                  <a:close/>
                </a:path>
              </a:pathLst>
            </a:custGeom>
            <a:solidFill>
              <a:srgbClr val="D8968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02" name="Freeform 52"/>
            <p:cNvSpPr>
              <a:spLocks/>
            </p:cNvSpPr>
            <p:nvPr/>
          </p:nvSpPr>
          <p:spPr bwMode="auto">
            <a:xfrm>
              <a:off x="2636" y="426"/>
              <a:ext cx="90" cy="92"/>
            </a:xfrm>
            <a:custGeom>
              <a:avLst/>
              <a:gdLst>
                <a:gd name="T0" fmla="*/ 1 w 180"/>
                <a:gd name="T1" fmla="*/ 1 h 184"/>
                <a:gd name="T2" fmla="*/ 1 w 180"/>
                <a:gd name="T3" fmla="*/ 1 h 184"/>
                <a:gd name="T4" fmla="*/ 1 w 180"/>
                <a:gd name="T5" fmla="*/ 1 h 184"/>
                <a:gd name="T6" fmla="*/ 1 w 180"/>
                <a:gd name="T7" fmla="*/ 1 h 184"/>
                <a:gd name="T8" fmla="*/ 1 w 180"/>
                <a:gd name="T9" fmla="*/ 1 h 184"/>
                <a:gd name="T10" fmla="*/ 1 w 180"/>
                <a:gd name="T11" fmla="*/ 1 h 184"/>
                <a:gd name="T12" fmla="*/ 1 w 180"/>
                <a:gd name="T13" fmla="*/ 1 h 184"/>
                <a:gd name="T14" fmla="*/ 1 w 180"/>
                <a:gd name="T15" fmla="*/ 1 h 184"/>
                <a:gd name="T16" fmla="*/ 1 w 180"/>
                <a:gd name="T17" fmla="*/ 1 h 184"/>
                <a:gd name="T18" fmla="*/ 1 w 180"/>
                <a:gd name="T19" fmla="*/ 1 h 184"/>
                <a:gd name="T20" fmla="*/ 1 w 180"/>
                <a:gd name="T21" fmla="*/ 1 h 184"/>
                <a:gd name="T22" fmla="*/ 1 w 180"/>
                <a:gd name="T23" fmla="*/ 1 h 184"/>
                <a:gd name="T24" fmla="*/ 1 w 180"/>
                <a:gd name="T25" fmla="*/ 1 h 184"/>
                <a:gd name="T26" fmla="*/ 1 w 180"/>
                <a:gd name="T27" fmla="*/ 1 h 184"/>
                <a:gd name="T28" fmla="*/ 1 w 180"/>
                <a:gd name="T29" fmla="*/ 1 h 184"/>
                <a:gd name="T30" fmla="*/ 1 w 180"/>
                <a:gd name="T31" fmla="*/ 1 h 184"/>
                <a:gd name="T32" fmla="*/ 1 w 180"/>
                <a:gd name="T33" fmla="*/ 1 h 184"/>
                <a:gd name="T34" fmla="*/ 1 w 180"/>
                <a:gd name="T35" fmla="*/ 1 h 184"/>
                <a:gd name="T36" fmla="*/ 1 w 180"/>
                <a:gd name="T37" fmla="*/ 1 h 184"/>
                <a:gd name="T38" fmla="*/ 1 w 180"/>
                <a:gd name="T39" fmla="*/ 1 h 184"/>
                <a:gd name="T40" fmla="*/ 1 w 180"/>
                <a:gd name="T41" fmla="*/ 1 h 184"/>
                <a:gd name="T42" fmla="*/ 1 w 180"/>
                <a:gd name="T43" fmla="*/ 0 h 184"/>
                <a:gd name="T44" fmla="*/ 1 w 180"/>
                <a:gd name="T45" fmla="*/ 0 h 184"/>
                <a:gd name="T46" fmla="*/ 1 w 180"/>
                <a:gd name="T47" fmla="*/ 0 h 184"/>
                <a:gd name="T48" fmla="*/ 1 w 180"/>
                <a:gd name="T49" fmla="*/ 1 h 184"/>
                <a:gd name="T50" fmla="*/ 1 w 180"/>
                <a:gd name="T51" fmla="*/ 1 h 184"/>
                <a:gd name="T52" fmla="*/ 1 w 180"/>
                <a:gd name="T53" fmla="*/ 1 h 184"/>
                <a:gd name="T54" fmla="*/ 1 w 180"/>
                <a:gd name="T55" fmla="*/ 1 h 184"/>
                <a:gd name="T56" fmla="*/ 1 w 180"/>
                <a:gd name="T57" fmla="*/ 1 h 184"/>
                <a:gd name="T58" fmla="*/ 1 w 180"/>
                <a:gd name="T59" fmla="*/ 1 h 184"/>
                <a:gd name="T60" fmla="*/ 1 w 180"/>
                <a:gd name="T61" fmla="*/ 1 h 184"/>
                <a:gd name="T62" fmla="*/ 1 w 180"/>
                <a:gd name="T63" fmla="*/ 1 h 184"/>
                <a:gd name="T64" fmla="*/ 1 w 180"/>
                <a:gd name="T65" fmla="*/ 1 h 184"/>
                <a:gd name="T66" fmla="*/ 1 w 180"/>
                <a:gd name="T67" fmla="*/ 1 h 184"/>
                <a:gd name="T68" fmla="*/ 1 w 180"/>
                <a:gd name="T69" fmla="*/ 1 h 184"/>
                <a:gd name="T70" fmla="*/ 1 w 180"/>
                <a:gd name="T71" fmla="*/ 1 h 184"/>
                <a:gd name="T72" fmla="*/ 1 w 180"/>
                <a:gd name="T73" fmla="*/ 1 h 184"/>
                <a:gd name="T74" fmla="*/ 1 w 180"/>
                <a:gd name="T75" fmla="*/ 1 h 184"/>
                <a:gd name="T76" fmla="*/ 1 w 180"/>
                <a:gd name="T77" fmla="*/ 1 h 184"/>
                <a:gd name="T78" fmla="*/ 1 w 180"/>
                <a:gd name="T79" fmla="*/ 1 h 184"/>
                <a:gd name="T80" fmla="*/ 1 w 180"/>
                <a:gd name="T81" fmla="*/ 1 h 184"/>
                <a:gd name="T82" fmla="*/ 1 w 180"/>
                <a:gd name="T83" fmla="*/ 1 h 184"/>
                <a:gd name="T84" fmla="*/ 1 w 180"/>
                <a:gd name="T85" fmla="*/ 1 h 184"/>
                <a:gd name="T86" fmla="*/ 1 w 180"/>
                <a:gd name="T87" fmla="*/ 1 h 184"/>
                <a:gd name="T88" fmla="*/ 1 w 180"/>
                <a:gd name="T89" fmla="*/ 1 h 184"/>
                <a:gd name="T90" fmla="*/ 1 w 180"/>
                <a:gd name="T91" fmla="*/ 1 h 184"/>
                <a:gd name="T92" fmla="*/ 1 w 180"/>
                <a:gd name="T93" fmla="*/ 1 h 184"/>
                <a:gd name="T94" fmla="*/ 1 w 180"/>
                <a:gd name="T95" fmla="*/ 1 h 184"/>
                <a:gd name="T96" fmla="*/ 1 w 180"/>
                <a:gd name="T97" fmla="*/ 1 h 184"/>
                <a:gd name="T98" fmla="*/ 1 w 180"/>
                <a:gd name="T99" fmla="*/ 1 h 184"/>
                <a:gd name="T100" fmla="*/ 1 w 180"/>
                <a:gd name="T101" fmla="*/ 1 h 184"/>
                <a:gd name="T102" fmla="*/ 1 w 180"/>
                <a:gd name="T103" fmla="*/ 1 h 184"/>
                <a:gd name="T104" fmla="*/ 1 w 180"/>
                <a:gd name="T105" fmla="*/ 1 h 184"/>
                <a:gd name="T106" fmla="*/ 1 w 180"/>
                <a:gd name="T107" fmla="*/ 1 h 184"/>
                <a:gd name="T108" fmla="*/ 1 w 180"/>
                <a:gd name="T109" fmla="*/ 1 h 184"/>
                <a:gd name="T110" fmla="*/ 1 w 180"/>
                <a:gd name="T111" fmla="*/ 1 h 184"/>
                <a:gd name="T112" fmla="*/ 1 w 180"/>
                <a:gd name="T113" fmla="*/ 1 h 184"/>
                <a:gd name="T114" fmla="*/ 1 w 180"/>
                <a:gd name="T115" fmla="*/ 1 h 18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80"/>
                <a:gd name="T175" fmla="*/ 0 h 184"/>
                <a:gd name="T176" fmla="*/ 180 w 180"/>
                <a:gd name="T177" fmla="*/ 184 h 18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80" h="184">
                  <a:moveTo>
                    <a:pt x="131" y="87"/>
                  </a:moveTo>
                  <a:lnTo>
                    <a:pt x="147" y="106"/>
                  </a:lnTo>
                  <a:lnTo>
                    <a:pt x="147" y="105"/>
                  </a:lnTo>
                  <a:lnTo>
                    <a:pt x="147" y="103"/>
                  </a:lnTo>
                  <a:lnTo>
                    <a:pt x="147" y="98"/>
                  </a:lnTo>
                  <a:lnTo>
                    <a:pt x="147" y="94"/>
                  </a:lnTo>
                  <a:lnTo>
                    <a:pt x="147" y="89"/>
                  </a:lnTo>
                  <a:lnTo>
                    <a:pt x="148" y="85"/>
                  </a:lnTo>
                  <a:lnTo>
                    <a:pt x="148" y="81"/>
                  </a:lnTo>
                  <a:lnTo>
                    <a:pt x="151" y="79"/>
                  </a:lnTo>
                  <a:lnTo>
                    <a:pt x="154" y="76"/>
                  </a:lnTo>
                  <a:lnTo>
                    <a:pt x="159" y="78"/>
                  </a:lnTo>
                  <a:lnTo>
                    <a:pt x="164" y="81"/>
                  </a:lnTo>
                  <a:lnTo>
                    <a:pt x="169" y="88"/>
                  </a:lnTo>
                  <a:lnTo>
                    <a:pt x="171" y="94"/>
                  </a:lnTo>
                  <a:lnTo>
                    <a:pt x="173" y="101"/>
                  </a:lnTo>
                  <a:lnTo>
                    <a:pt x="174" y="105"/>
                  </a:lnTo>
                  <a:lnTo>
                    <a:pt x="176" y="107"/>
                  </a:lnTo>
                  <a:lnTo>
                    <a:pt x="177" y="105"/>
                  </a:lnTo>
                  <a:lnTo>
                    <a:pt x="178" y="100"/>
                  </a:lnTo>
                  <a:lnTo>
                    <a:pt x="179" y="97"/>
                  </a:lnTo>
                  <a:lnTo>
                    <a:pt x="179" y="92"/>
                  </a:lnTo>
                  <a:lnTo>
                    <a:pt x="179" y="86"/>
                  </a:lnTo>
                  <a:lnTo>
                    <a:pt x="180" y="81"/>
                  </a:lnTo>
                  <a:lnTo>
                    <a:pt x="178" y="74"/>
                  </a:lnTo>
                  <a:lnTo>
                    <a:pt x="177" y="68"/>
                  </a:lnTo>
                  <a:lnTo>
                    <a:pt x="173" y="61"/>
                  </a:lnTo>
                  <a:lnTo>
                    <a:pt x="171" y="55"/>
                  </a:lnTo>
                  <a:lnTo>
                    <a:pt x="166" y="48"/>
                  </a:lnTo>
                  <a:lnTo>
                    <a:pt x="161" y="42"/>
                  </a:lnTo>
                  <a:lnTo>
                    <a:pt x="158" y="36"/>
                  </a:lnTo>
                  <a:lnTo>
                    <a:pt x="153" y="32"/>
                  </a:lnTo>
                  <a:lnTo>
                    <a:pt x="148" y="28"/>
                  </a:lnTo>
                  <a:lnTo>
                    <a:pt x="144" y="25"/>
                  </a:lnTo>
                  <a:lnTo>
                    <a:pt x="139" y="23"/>
                  </a:lnTo>
                  <a:lnTo>
                    <a:pt x="136" y="22"/>
                  </a:lnTo>
                  <a:lnTo>
                    <a:pt x="129" y="21"/>
                  </a:lnTo>
                  <a:lnTo>
                    <a:pt x="127" y="21"/>
                  </a:lnTo>
                  <a:lnTo>
                    <a:pt x="125" y="18"/>
                  </a:lnTo>
                  <a:lnTo>
                    <a:pt x="120" y="13"/>
                  </a:lnTo>
                  <a:lnTo>
                    <a:pt x="113" y="7"/>
                  </a:lnTo>
                  <a:lnTo>
                    <a:pt x="106" y="4"/>
                  </a:lnTo>
                  <a:lnTo>
                    <a:pt x="100" y="2"/>
                  </a:lnTo>
                  <a:lnTo>
                    <a:pt x="94" y="0"/>
                  </a:lnTo>
                  <a:lnTo>
                    <a:pt x="88" y="0"/>
                  </a:lnTo>
                  <a:lnTo>
                    <a:pt x="82" y="0"/>
                  </a:lnTo>
                  <a:lnTo>
                    <a:pt x="76" y="0"/>
                  </a:lnTo>
                  <a:lnTo>
                    <a:pt x="69" y="0"/>
                  </a:lnTo>
                  <a:lnTo>
                    <a:pt x="62" y="2"/>
                  </a:lnTo>
                  <a:lnTo>
                    <a:pt x="55" y="4"/>
                  </a:lnTo>
                  <a:lnTo>
                    <a:pt x="47" y="5"/>
                  </a:lnTo>
                  <a:lnTo>
                    <a:pt x="41" y="7"/>
                  </a:lnTo>
                  <a:lnTo>
                    <a:pt x="36" y="11"/>
                  </a:lnTo>
                  <a:lnTo>
                    <a:pt x="31" y="16"/>
                  </a:lnTo>
                  <a:lnTo>
                    <a:pt x="26" y="21"/>
                  </a:lnTo>
                  <a:lnTo>
                    <a:pt x="21" y="26"/>
                  </a:lnTo>
                  <a:lnTo>
                    <a:pt x="19" y="29"/>
                  </a:lnTo>
                  <a:lnTo>
                    <a:pt x="18" y="34"/>
                  </a:lnTo>
                  <a:lnTo>
                    <a:pt x="15" y="37"/>
                  </a:lnTo>
                  <a:lnTo>
                    <a:pt x="14" y="43"/>
                  </a:lnTo>
                  <a:lnTo>
                    <a:pt x="12" y="48"/>
                  </a:lnTo>
                  <a:lnTo>
                    <a:pt x="11" y="53"/>
                  </a:lnTo>
                  <a:lnTo>
                    <a:pt x="9" y="59"/>
                  </a:lnTo>
                  <a:lnTo>
                    <a:pt x="8" y="66"/>
                  </a:lnTo>
                  <a:lnTo>
                    <a:pt x="7" y="70"/>
                  </a:lnTo>
                  <a:lnTo>
                    <a:pt x="6" y="76"/>
                  </a:lnTo>
                  <a:lnTo>
                    <a:pt x="5" y="82"/>
                  </a:lnTo>
                  <a:lnTo>
                    <a:pt x="5" y="89"/>
                  </a:lnTo>
                  <a:lnTo>
                    <a:pt x="3" y="95"/>
                  </a:lnTo>
                  <a:lnTo>
                    <a:pt x="2" y="101"/>
                  </a:lnTo>
                  <a:lnTo>
                    <a:pt x="2" y="107"/>
                  </a:lnTo>
                  <a:lnTo>
                    <a:pt x="2" y="113"/>
                  </a:lnTo>
                  <a:lnTo>
                    <a:pt x="2" y="119"/>
                  </a:lnTo>
                  <a:lnTo>
                    <a:pt x="2" y="124"/>
                  </a:lnTo>
                  <a:lnTo>
                    <a:pt x="2" y="129"/>
                  </a:lnTo>
                  <a:lnTo>
                    <a:pt x="2" y="135"/>
                  </a:lnTo>
                  <a:lnTo>
                    <a:pt x="0" y="142"/>
                  </a:lnTo>
                  <a:lnTo>
                    <a:pt x="1" y="148"/>
                  </a:lnTo>
                  <a:lnTo>
                    <a:pt x="1" y="152"/>
                  </a:lnTo>
                  <a:lnTo>
                    <a:pt x="3" y="158"/>
                  </a:lnTo>
                  <a:lnTo>
                    <a:pt x="6" y="161"/>
                  </a:lnTo>
                  <a:lnTo>
                    <a:pt x="9" y="163"/>
                  </a:lnTo>
                  <a:lnTo>
                    <a:pt x="14" y="165"/>
                  </a:lnTo>
                  <a:lnTo>
                    <a:pt x="20" y="169"/>
                  </a:lnTo>
                  <a:lnTo>
                    <a:pt x="26" y="171"/>
                  </a:lnTo>
                  <a:lnTo>
                    <a:pt x="32" y="174"/>
                  </a:lnTo>
                  <a:lnTo>
                    <a:pt x="37" y="176"/>
                  </a:lnTo>
                  <a:lnTo>
                    <a:pt x="43" y="180"/>
                  </a:lnTo>
                  <a:lnTo>
                    <a:pt x="47" y="181"/>
                  </a:lnTo>
                  <a:lnTo>
                    <a:pt x="55" y="183"/>
                  </a:lnTo>
                  <a:lnTo>
                    <a:pt x="57" y="183"/>
                  </a:lnTo>
                  <a:lnTo>
                    <a:pt x="60" y="184"/>
                  </a:lnTo>
                  <a:lnTo>
                    <a:pt x="65" y="184"/>
                  </a:lnTo>
                  <a:lnTo>
                    <a:pt x="69" y="184"/>
                  </a:lnTo>
                  <a:lnTo>
                    <a:pt x="76" y="182"/>
                  </a:lnTo>
                  <a:lnTo>
                    <a:pt x="83" y="179"/>
                  </a:lnTo>
                  <a:lnTo>
                    <a:pt x="90" y="171"/>
                  </a:lnTo>
                  <a:lnTo>
                    <a:pt x="97" y="165"/>
                  </a:lnTo>
                  <a:lnTo>
                    <a:pt x="100" y="162"/>
                  </a:lnTo>
                  <a:lnTo>
                    <a:pt x="102" y="158"/>
                  </a:lnTo>
                  <a:lnTo>
                    <a:pt x="103" y="154"/>
                  </a:lnTo>
                  <a:lnTo>
                    <a:pt x="107" y="150"/>
                  </a:lnTo>
                  <a:lnTo>
                    <a:pt x="108" y="145"/>
                  </a:lnTo>
                  <a:lnTo>
                    <a:pt x="110" y="142"/>
                  </a:lnTo>
                  <a:lnTo>
                    <a:pt x="112" y="137"/>
                  </a:lnTo>
                  <a:lnTo>
                    <a:pt x="113" y="132"/>
                  </a:lnTo>
                  <a:lnTo>
                    <a:pt x="113" y="129"/>
                  </a:lnTo>
                  <a:lnTo>
                    <a:pt x="114" y="124"/>
                  </a:lnTo>
                  <a:lnTo>
                    <a:pt x="115" y="119"/>
                  </a:lnTo>
                  <a:lnTo>
                    <a:pt x="116" y="116"/>
                  </a:lnTo>
                  <a:lnTo>
                    <a:pt x="120" y="107"/>
                  </a:lnTo>
                  <a:lnTo>
                    <a:pt x="123" y="101"/>
                  </a:lnTo>
                  <a:lnTo>
                    <a:pt x="125" y="94"/>
                  </a:lnTo>
                  <a:lnTo>
                    <a:pt x="127" y="91"/>
                  </a:lnTo>
                  <a:lnTo>
                    <a:pt x="129" y="87"/>
                  </a:lnTo>
                  <a:lnTo>
                    <a:pt x="131" y="87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03" name="Freeform 53"/>
            <p:cNvSpPr>
              <a:spLocks/>
            </p:cNvSpPr>
            <p:nvPr/>
          </p:nvSpPr>
          <p:spPr bwMode="auto">
            <a:xfrm>
              <a:off x="2162" y="745"/>
              <a:ext cx="281" cy="200"/>
            </a:xfrm>
            <a:custGeom>
              <a:avLst/>
              <a:gdLst>
                <a:gd name="T0" fmla="*/ 1 w 562"/>
                <a:gd name="T1" fmla="*/ 2 h 399"/>
                <a:gd name="T2" fmla="*/ 1 w 562"/>
                <a:gd name="T3" fmla="*/ 2 h 399"/>
                <a:gd name="T4" fmla="*/ 0 w 562"/>
                <a:gd name="T5" fmla="*/ 1 h 399"/>
                <a:gd name="T6" fmla="*/ 1 w 562"/>
                <a:gd name="T7" fmla="*/ 1 h 399"/>
                <a:gd name="T8" fmla="*/ 1 w 562"/>
                <a:gd name="T9" fmla="*/ 1 h 399"/>
                <a:gd name="T10" fmla="*/ 1 w 562"/>
                <a:gd name="T11" fmla="*/ 1 h 399"/>
                <a:gd name="T12" fmla="*/ 1 w 562"/>
                <a:gd name="T13" fmla="*/ 1 h 399"/>
                <a:gd name="T14" fmla="*/ 1 w 562"/>
                <a:gd name="T15" fmla="*/ 1 h 399"/>
                <a:gd name="T16" fmla="*/ 1 w 562"/>
                <a:gd name="T17" fmla="*/ 1 h 399"/>
                <a:gd name="T18" fmla="*/ 1 w 562"/>
                <a:gd name="T19" fmla="*/ 1 h 399"/>
                <a:gd name="T20" fmla="*/ 1 w 562"/>
                <a:gd name="T21" fmla="*/ 1 h 399"/>
                <a:gd name="T22" fmla="*/ 1 w 562"/>
                <a:gd name="T23" fmla="*/ 1 h 399"/>
                <a:gd name="T24" fmla="*/ 1 w 562"/>
                <a:gd name="T25" fmla="*/ 1 h 399"/>
                <a:gd name="T26" fmla="*/ 1 w 562"/>
                <a:gd name="T27" fmla="*/ 1 h 399"/>
                <a:gd name="T28" fmla="*/ 1 w 562"/>
                <a:gd name="T29" fmla="*/ 1 h 399"/>
                <a:gd name="T30" fmla="*/ 1 w 562"/>
                <a:gd name="T31" fmla="*/ 1 h 399"/>
                <a:gd name="T32" fmla="*/ 1 w 562"/>
                <a:gd name="T33" fmla="*/ 1 h 399"/>
                <a:gd name="T34" fmla="*/ 1 w 562"/>
                <a:gd name="T35" fmla="*/ 1 h 399"/>
                <a:gd name="T36" fmla="*/ 1 w 562"/>
                <a:gd name="T37" fmla="*/ 1 h 399"/>
                <a:gd name="T38" fmla="*/ 1 w 562"/>
                <a:gd name="T39" fmla="*/ 1 h 399"/>
                <a:gd name="T40" fmla="*/ 1 w 562"/>
                <a:gd name="T41" fmla="*/ 1 h 399"/>
                <a:gd name="T42" fmla="*/ 1 w 562"/>
                <a:gd name="T43" fmla="*/ 1 h 399"/>
                <a:gd name="T44" fmla="*/ 1 w 562"/>
                <a:gd name="T45" fmla="*/ 1 h 399"/>
                <a:gd name="T46" fmla="*/ 1 w 562"/>
                <a:gd name="T47" fmla="*/ 1 h 399"/>
                <a:gd name="T48" fmla="*/ 1 w 562"/>
                <a:gd name="T49" fmla="*/ 1 h 399"/>
                <a:gd name="T50" fmla="*/ 2 w 562"/>
                <a:gd name="T51" fmla="*/ 1 h 399"/>
                <a:gd name="T52" fmla="*/ 2 w 562"/>
                <a:gd name="T53" fmla="*/ 1 h 399"/>
                <a:gd name="T54" fmla="*/ 2 w 562"/>
                <a:gd name="T55" fmla="*/ 1 h 399"/>
                <a:gd name="T56" fmla="*/ 2 w 562"/>
                <a:gd name="T57" fmla="*/ 1 h 399"/>
                <a:gd name="T58" fmla="*/ 2 w 562"/>
                <a:gd name="T59" fmla="*/ 1 h 399"/>
                <a:gd name="T60" fmla="*/ 2 w 562"/>
                <a:gd name="T61" fmla="*/ 1 h 399"/>
                <a:gd name="T62" fmla="*/ 2 w 562"/>
                <a:gd name="T63" fmla="*/ 0 h 399"/>
                <a:gd name="T64" fmla="*/ 2 w 562"/>
                <a:gd name="T65" fmla="*/ 1 h 399"/>
                <a:gd name="T66" fmla="*/ 2 w 562"/>
                <a:gd name="T67" fmla="*/ 1 h 399"/>
                <a:gd name="T68" fmla="*/ 2 w 562"/>
                <a:gd name="T69" fmla="*/ 1 h 399"/>
                <a:gd name="T70" fmla="*/ 2 w 562"/>
                <a:gd name="T71" fmla="*/ 1 h 399"/>
                <a:gd name="T72" fmla="*/ 2 w 562"/>
                <a:gd name="T73" fmla="*/ 1 h 399"/>
                <a:gd name="T74" fmla="*/ 2 w 562"/>
                <a:gd name="T75" fmla="*/ 1 h 399"/>
                <a:gd name="T76" fmla="*/ 2 w 562"/>
                <a:gd name="T77" fmla="*/ 1 h 399"/>
                <a:gd name="T78" fmla="*/ 2 w 562"/>
                <a:gd name="T79" fmla="*/ 1 h 399"/>
                <a:gd name="T80" fmla="*/ 2 w 562"/>
                <a:gd name="T81" fmla="*/ 1 h 399"/>
                <a:gd name="T82" fmla="*/ 1 w 562"/>
                <a:gd name="T83" fmla="*/ 1 h 399"/>
                <a:gd name="T84" fmla="*/ 1 w 562"/>
                <a:gd name="T85" fmla="*/ 1 h 399"/>
                <a:gd name="T86" fmla="*/ 1 w 562"/>
                <a:gd name="T87" fmla="*/ 1 h 399"/>
                <a:gd name="T88" fmla="*/ 1 w 562"/>
                <a:gd name="T89" fmla="*/ 1 h 399"/>
                <a:gd name="T90" fmla="*/ 1 w 562"/>
                <a:gd name="T91" fmla="*/ 2 h 399"/>
                <a:gd name="T92" fmla="*/ 1 w 562"/>
                <a:gd name="T93" fmla="*/ 2 h 399"/>
                <a:gd name="T94" fmla="*/ 1 w 562"/>
                <a:gd name="T95" fmla="*/ 2 h 39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62"/>
                <a:gd name="T145" fmla="*/ 0 h 399"/>
                <a:gd name="T146" fmla="*/ 562 w 562"/>
                <a:gd name="T147" fmla="*/ 399 h 39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62" h="399">
                  <a:moveTo>
                    <a:pt x="57" y="354"/>
                  </a:moveTo>
                  <a:lnTo>
                    <a:pt x="58" y="364"/>
                  </a:lnTo>
                  <a:lnTo>
                    <a:pt x="63" y="374"/>
                  </a:lnTo>
                  <a:lnTo>
                    <a:pt x="55" y="383"/>
                  </a:lnTo>
                  <a:lnTo>
                    <a:pt x="20" y="399"/>
                  </a:lnTo>
                  <a:lnTo>
                    <a:pt x="11" y="373"/>
                  </a:lnTo>
                  <a:lnTo>
                    <a:pt x="12" y="341"/>
                  </a:lnTo>
                  <a:lnTo>
                    <a:pt x="0" y="254"/>
                  </a:lnTo>
                  <a:lnTo>
                    <a:pt x="0" y="237"/>
                  </a:lnTo>
                  <a:lnTo>
                    <a:pt x="0" y="235"/>
                  </a:lnTo>
                  <a:lnTo>
                    <a:pt x="1" y="231"/>
                  </a:lnTo>
                  <a:lnTo>
                    <a:pt x="2" y="226"/>
                  </a:lnTo>
                  <a:lnTo>
                    <a:pt x="6" y="220"/>
                  </a:lnTo>
                  <a:lnTo>
                    <a:pt x="7" y="215"/>
                  </a:lnTo>
                  <a:lnTo>
                    <a:pt x="9" y="211"/>
                  </a:lnTo>
                  <a:lnTo>
                    <a:pt x="12" y="206"/>
                  </a:lnTo>
                  <a:lnTo>
                    <a:pt x="17" y="201"/>
                  </a:lnTo>
                  <a:lnTo>
                    <a:pt x="19" y="194"/>
                  </a:lnTo>
                  <a:lnTo>
                    <a:pt x="24" y="189"/>
                  </a:lnTo>
                  <a:lnTo>
                    <a:pt x="28" y="183"/>
                  </a:lnTo>
                  <a:lnTo>
                    <a:pt x="34" y="178"/>
                  </a:lnTo>
                  <a:lnTo>
                    <a:pt x="39" y="171"/>
                  </a:lnTo>
                  <a:lnTo>
                    <a:pt x="45" y="164"/>
                  </a:lnTo>
                  <a:lnTo>
                    <a:pt x="52" y="157"/>
                  </a:lnTo>
                  <a:lnTo>
                    <a:pt x="59" y="151"/>
                  </a:lnTo>
                  <a:lnTo>
                    <a:pt x="67" y="144"/>
                  </a:lnTo>
                  <a:lnTo>
                    <a:pt x="72" y="138"/>
                  </a:lnTo>
                  <a:lnTo>
                    <a:pt x="80" y="132"/>
                  </a:lnTo>
                  <a:lnTo>
                    <a:pt x="87" y="126"/>
                  </a:lnTo>
                  <a:lnTo>
                    <a:pt x="91" y="120"/>
                  </a:lnTo>
                  <a:lnTo>
                    <a:pt x="99" y="115"/>
                  </a:lnTo>
                  <a:lnTo>
                    <a:pt x="103" y="111"/>
                  </a:lnTo>
                  <a:lnTo>
                    <a:pt x="109" y="108"/>
                  </a:lnTo>
                  <a:lnTo>
                    <a:pt x="115" y="102"/>
                  </a:lnTo>
                  <a:lnTo>
                    <a:pt x="118" y="101"/>
                  </a:lnTo>
                  <a:lnTo>
                    <a:pt x="120" y="101"/>
                  </a:lnTo>
                  <a:lnTo>
                    <a:pt x="127" y="101"/>
                  </a:lnTo>
                  <a:lnTo>
                    <a:pt x="132" y="101"/>
                  </a:lnTo>
                  <a:lnTo>
                    <a:pt x="137" y="101"/>
                  </a:lnTo>
                  <a:lnTo>
                    <a:pt x="143" y="101"/>
                  </a:lnTo>
                  <a:lnTo>
                    <a:pt x="150" y="101"/>
                  </a:lnTo>
                  <a:lnTo>
                    <a:pt x="154" y="99"/>
                  </a:lnTo>
                  <a:lnTo>
                    <a:pt x="159" y="98"/>
                  </a:lnTo>
                  <a:lnTo>
                    <a:pt x="164" y="95"/>
                  </a:lnTo>
                  <a:lnTo>
                    <a:pt x="169" y="94"/>
                  </a:lnTo>
                  <a:lnTo>
                    <a:pt x="175" y="91"/>
                  </a:lnTo>
                  <a:lnTo>
                    <a:pt x="178" y="91"/>
                  </a:lnTo>
                  <a:lnTo>
                    <a:pt x="200" y="77"/>
                  </a:lnTo>
                  <a:lnTo>
                    <a:pt x="216" y="98"/>
                  </a:lnTo>
                  <a:lnTo>
                    <a:pt x="249" y="127"/>
                  </a:lnTo>
                  <a:lnTo>
                    <a:pt x="260" y="98"/>
                  </a:lnTo>
                  <a:lnTo>
                    <a:pt x="277" y="105"/>
                  </a:lnTo>
                  <a:lnTo>
                    <a:pt x="277" y="104"/>
                  </a:lnTo>
                  <a:lnTo>
                    <a:pt x="279" y="104"/>
                  </a:lnTo>
                  <a:lnTo>
                    <a:pt x="282" y="101"/>
                  </a:lnTo>
                  <a:lnTo>
                    <a:pt x="286" y="101"/>
                  </a:lnTo>
                  <a:lnTo>
                    <a:pt x="291" y="99"/>
                  </a:lnTo>
                  <a:lnTo>
                    <a:pt x="298" y="98"/>
                  </a:lnTo>
                  <a:lnTo>
                    <a:pt x="301" y="96"/>
                  </a:lnTo>
                  <a:lnTo>
                    <a:pt x="304" y="95"/>
                  </a:lnTo>
                  <a:lnTo>
                    <a:pt x="309" y="95"/>
                  </a:lnTo>
                  <a:lnTo>
                    <a:pt x="314" y="95"/>
                  </a:lnTo>
                  <a:lnTo>
                    <a:pt x="317" y="94"/>
                  </a:lnTo>
                  <a:lnTo>
                    <a:pt x="321" y="93"/>
                  </a:lnTo>
                  <a:lnTo>
                    <a:pt x="325" y="93"/>
                  </a:lnTo>
                  <a:lnTo>
                    <a:pt x="330" y="92"/>
                  </a:lnTo>
                  <a:lnTo>
                    <a:pt x="334" y="91"/>
                  </a:lnTo>
                  <a:lnTo>
                    <a:pt x="339" y="91"/>
                  </a:lnTo>
                  <a:lnTo>
                    <a:pt x="343" y="89"/>
                  </a:lnTo>
                  <a:lnTo>
                    <a:pt x="349" y="88"/>
                  </a:lnTo>
                  <a:lnTo>
                    <a:pt x="354" y="87"/>
                  </a:lnTo>
                  <a:lnTo>
                    <a:pt x="359" y="86"/>
                  </a:lnTo>
                  <a:lnTo>
                    <a:pt x="365" y="85"/>
                  </a:lnTo>
                  <a:lnTo>
                    <a:pt x="372" y="83"/>
                  </a:lnTo>
                  <a:lnTo>
                    <a:pt x="378" y="80"/>
                  </a:lnTo>
                  <a:lnTo>
                    <a:pt x="385" y="77"/>
                  </a:lnTo>
                  <a:lnTo>
                    <a:pt x="391" y="75"/>
                  </a:lnTo>
                  <a:lnTo>
                    <a:pt x="399" y="74"/>
                  </a:lnTo>
                  <a:lnTo>
                    <a:pt x="406" y="69"/>
                  </a:lnTo>
                  <a:lnTo>
                    <a:pt x="413" y="64"/>
                  </a:lnTo>
                  <a:lnTo>
                    <a:pt x="420" y="61"/>
                  </a:lnTo>
                  <a:lnTo>
                    <a:pt x="430" y="57"/>
                  </a:lnTo>
                  <a:lnTo>
                    <a:pt x="437" y="53"/>
                  </a:lnTo>
                  <a:lnTo>
                    <a:pt x="444" y="48"/>
                  </a:lnTo>
                  <a:lnTo>
                    <a:pt x="453" y="44"/>
                  </a:lnTo>
                  <a:lnTo>
                    <a:pt x="460" y="41"/>
                  </a:lnTo>
                  <a:lnTo>
                    <a:pt x="466" y="36"/>
                  </a:lnTo>
                  <a:lnTo>
                    <a:pt x="473" y="32"/>
                  </a:lnTo>
                  <a:lnTo>
                    <a:pt x="477" y="29"/>
                  </a:lnTo>
                  <a:lnTo>
                    <a:pt x="483" y="26"/>
                  </a:lnTo>
                  <a:lnTo>
                    <a:pt x="487" y="24"/>
                  </a:lnTo>
                  <a:lnTo>
                    <a:pt x="489" y="22"/>
                  </a:lnTo>
                  <a:lnTo>
                    <a:pt x="492" y="22"/>
                  </a:lnTo>
                  <a:lnTo>
                    <a:pt x="493" y="22"/>
                  </a:lnTo>
                  <a:lnTo>
                    <a:pt x="517" y="19"/>
                  </a:lnTo>
                  <a:lnTo>
                    <a:pt x="548" y="0"/>
                  </a:lnTo>
                  <a:lnTo>
                    <a:pt x="556" y="17"/>
                  </a:lnTo>
                  <a:lnTo>
                    <a:pt x="562" y="54"/>
                  </a:lnTo>
                  <a:lnTo>
                    <a:pt x="543" y="69"/>
                  </a:lnTo>
                  <a:lnTo>
                    <a:pt x="542" y="69"/>
                  </a:lnTo>
                  <a:lnTo>
                    <a:pt x="542" y="73"/>
                  </a:lnTo>
                  <a:lnTo>
                    <a:pt x="539" y="76"/>
                  </a:lnTo>
                  <a:lnTo>
                    <a:pt x="537" y="82"/>
                  </a:lnTo>
                  <a:lnTo>
                    <a:pt x="532" y="88"/>
                  </a:lnTo>
                  <a:lnTo>
                    <a:pt x="526" y="95"/>
                  </a:lnTo>
                  <a:lnTo>
                    <a:pt x="523" y="98"/>
                  </a:lnTo>
                  <a:lnTo>
                    <a:pt x="519" y="101"/>
                  </a:lnTo>
                  <a:lnTo>
                    <a:pt x="514" y="104"/>
                  </a:lnTo>
                  <a:lnTo>
                    <a:pt x="510" y="108"/>
                  </a:lnTo>
                  <a:lnTo>
                    <a:pt x="504" y="111"/>
                  </a:lnTo>
                  <a:lnTo>
                    <a:pt x="499" y="113"/>
                  </a:lnTo>
                  <a:lnTo>
                    <a:pt x="492" y="115"/>
                  </a:lnTo>
                  <a:lnTo>
                    <a:pt x="486" y="119"/>
                  </a:lnTo>
                  <a:lnTo>
                    <a:pt x="477" y="121"/>
                  </a:lnTo>
                  <a:lnTo>
                    <a:pt x="470" y="123"/>
                  </a:lnTo>
                  <a:lnTo>
                    <a:pt x="463" y="126"/>
                  </a:lnTo>
                  <a:lnTo>
                    <a:pt x="455" y="130"/>
                  </a:lnTo>
                  <a:lnTo>
                    <a:pt x="447" y="133"/>
                  </a:lnTo>
                  <a:lnTo>
                    <a:pt x="438" y="137"/>
                  </a:lnTo>
                  <a:lnTo>
                    <a:pt x="429" y="142"/>
                  </a:lnTo>
                  <a:lnTo>
                    <a:pt x="419" y="146"/>
                  </a:lnTo>
                  <a:lnTo>
                    <a:pt x="410" y="151"/>
                  </a:lnTo>
                  <a:lnTo>
                    <a:pt x="400" y="157"/>
                  </a:lnTo>
                  <a:lnTo>
                    <a:pt x="391" y="163"/>
                  </a:lnTo>
                  <a:lnTo>
                    <a:pt x="381" y="171"/>
                  </a:lnTo>
                  <a:lnTo>
                    <a:pt x="371" y="177"/>
                  </a:lnTo>
                  <a:lnTo>
                    <a:pt x="361" y="186"/>
                  </a:lnTo>
                  <a:lnTo>
                    <a:pt x="350" y="193"/>
                  </a:lnTo>
                  <a:lnTo>
                    <a:pt x="341" y="201"/>
                  </a:lnTo>
                  <a:lnTo>
                    <a:pt x="331" y="209"/>
                  </a:lnTo>
                  <a:lnTo>
                    <a:pt x="322" y="218"/>
                  </a:lnTo>
                  <a:lnTo>
                    <a:pt x="314" y="227"/>
                  </a:lnTo>
                  <a:lnTo>
                    <a:pt x="306" y="235"/>
                  </a:lnTo>
                  <a:lnTo>
                    <a:pt x="298" y="243"/>
                  </a:lnTo>
                  <a:lnTo>
                    <a:pt x="292" y="250"/>
                  </a:lnTo>
                  <a:lnTo>
                    <a:pt x="285" y="256"/>
                  </a:lnTo>
                  <a:lnTo>
                    <a:pt x="282" y="262"/>
                  </a:lnTo>
                  <a:lnTo>
                    <a:pt x="277" y="265"/>
                  </a:lnTo>
                  <a:lnTo>
                    <a:pt x="274" y="270"/>
                  </a:lnTo>
                  <a:lnTo>
                    <a:pt x="272" y="271"/>
                  </a:lnTo>
                  <a:lnTo>
                    <a:pt x="272" y="272"/>
                  </a:lnTo>
                  <a:lnTo>
                    <a:pt x="247" y="358"/>
                  </a:lnTo>
                  <a:lnTo>
                    <a:pt x="122" y="391"/>
                  </a:lnTo>
                  <a:lnTo>
                    <a:pt x="57" y="354"/>
                  </a:lnTo>
                  <a:close/>
                </a:path>
              </a:pathLst>
            </a:custGeom>
            <a:solidFill>
              <a:srgbClr val="FFFF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04" name="Freeform 54"/>
            <p:cNvSpPr>
              <a:spLocks/>
            </p:cNvSpPr>
            <p:nvPr/>
          </p:nvSpPr>
          <p:spPr bwMode="auto">
            <a:xfrm>
              <a:off x="2284" y="756"/>
              <a:ext cx="157" cy="139"/>
            </a:xfrm>
            <a:custGeom>
              <a:avLst/>
              <a:gdLst>
                <a:gd name="T0" fmla="*/ 1 w 312"/>
                <a:gd name="T1" fmla="*/ 0 h 279"/>
                <a:gd name="T2" fmla="*/ 1 w 312"/>
                <a:gd name="T3" fmla="*/ 1 h 279"/>
                <a:gd name="T4" fmla="*/ 1 w 312"/>
                <a:gd name="T5" fmla="*/ 0 h 279"/>
                <a:gd name="T6" fmla="*/ 1 w 312"/>
                <a:gd name="T7" fmla="*/ 0 h 279"/>
                <a:gd name="T8" fmla="*/ 1 w 312"/>
                <a:gd name="T9" fmla="*/ 0 h 279"/>
                <a:gd name="T10" fmla="*/ 1 w 312"/>
                <a:gd name="T11" fmla="*/ 0 h 279"/>
                <a:gd name="T12" fmla="*/ 1 w 312"/>
                <a:gd name="T13" fmla="*/ 0 h 279"/>
                <a:gd name="T14" fmla="*/ 1 w 312"/>
                <a:gd name="T15" fmla="*/ 0 h 279"/>
                <a:gd name="T16" fmla="*/ 1 w 312"/>
                <a:gd name="T17" fmla="*/ 0 h 279"/>
                <a:gd name="T18" fmla="*/ 1 w 312"/>
                <a:gd name="T19" fmla="*/ 0 h 279"/>
                <a:gd name="T20" fmla="*/ 1 w 312"/>
                <a:gd name="T21" fmla="*/ 0 h 279"/>
                <a:gd name="T22" fmla="*/ 1 w 312"/>
                <a:gd name="T23" fmla="*/ 0 h 279"/>
                <a:gd name="T24" fmla="*/ 1 w 312"/>
                <a:gd name="T25" fmla="*/ 0 h 279"/>
                <a:gd name="T26" fmla="*/ 1 w 312"/>
                <a:gd name="T27" fmla="*/ 0 h 279"/>
                <a:gd name="T28" fmla="*/ 1 w 312"/>
                <a:gd name="T29" fmla="*/ 0 h 279"/>
                <a:gd name="T30" fmla="*/ 1 w 312"/>
                <a:gd name="T31" fmla="*/ 0 h 279"/>
                <a:gd name="T32" fmla="*/ 1 w 312"/>
                <a:gd name="T33" fmla="*/ 0 h 279"/>
                <a:gd name="T34" fmla="*/ 1 w 312"/>
                <a:gd name="T35" fmla="*/ 0 h 279"/>
                <a:gd name="T36" fmla="*/ 1 w 312"/>
                <a:gd name="T37" fmla="*/ 0 h 279"/>
                <a:gd name="T38" fmla="*/ 1 w 312"/>
                <a:gd name="T39" fmla="*/ 0 h 279"/>
                <a:gd name="T40" fmla="*/ 2 w 312"/>
                <a:gd name="T41" fmla="*/ 0 h 279"/>
                <a:gd name="T42" fmla="*/ 2 w 312"/>
                <a:gd name="T43" fmla="*/ 0 h 279"/>
                <a:gd name="T44" fmla="*/ 2 w 312"/>
                <a:gd name="T45" fmla="*/ 0 h 279"/>
                <a:gd name="T46" fmla="*/ 2 w 312"/>
                <a:gd name="T47" fmla="*/ 0 h 279"/>
                <a:gd name="T48" fmla="*/ 2 w 312"/>
                <a:gd name="T49" fmla="*/ 0 h 279"/>
                <a:gd name="T50" fmla="*/ 2 w 312"/>
                <a:gd name="T51" fmla="*/ 0 h 279"/>
                <a:gd name="T52" fmla="*/ 2 w 312"/>
                <a:gd name="T53" fmla="*/ 0 h 279"/>
                <a:gd name="T54" fmla="*/ 2 w 312"/>
                <a:gd name="T55" fmla="*/ 0 h 279"/>
                <a:gd name="T56" fmla="*/ 1 w 312"/>
                <a:gd name="T57" fmla="*/ 0 h 279"/>
                <a:gd name="T58" fmla="*/ 1 w 312"/>
                <a:gd name="T59" fmla="*/ 0 h 279"/>
                <a:gd name="T60" fmla="*/ 1 w 312"/>
                <a:gd name="T61" fmla="*/ 0 h 279"/>
                <a:gd name="T62" fmla="*/ 1 w 312"/>
                <a:gd name="T63" fmla="*/ 0 h 279"/>
                <a:gd name="T64" fmla="*/ 1 w 312"/>
                <a:gd name="T65" fmla="*/ 0 h 279"/>
                <a:gd name="T66" fmla="*/ 1 w 312"/>
                <a:gd name="T67" fmla="*/ 0 h 279"/>
                <a:gd name="T68" fmla="*/ 1 w 312"/>
                <a:gd name="T69" fmla="*/ 0 h 279"/>
                <a:gd name="T70" fmla="*/ 2 w 312"/>
                <a:gd name="T71" fmla="*/ 0 h 279"/>
                <a:gd name="T72" fmla="*/ 2 w 312"/>
                <a:gd name="T73" fmla="*/ 0 h 279"/>
                <a:gd name="T74" fmla="*/ 1 w 312"/>
                <a:gd name="T75" fmla="*/ 0 h 279"/>
                <a:gd name="T76" fmla="*/ 1 w 312"/>
                <a:gd name="T77" fmla="*/ 0 h 279"/>
                <a:gd name="T78" fmla="*/ 1 w 312"/>
                <a:gd name="T79" fmla="*/ 0 h 279"/>
                <a:gd name="T80" fmla="*/ 1 w 312"/>
                <a:gd name="T81" fmla="*/ 0 h 279"/>
                <a:gd name="T82" fmla="*/ 1 w 312"/>
                <a:gd name="T83" fmla="*/ 0 h 279"/>
                <a:gd name="T84" fmla="*/ 1 w 312"/>
                <a:gd name="T85" fmla="*/ 0 h 279"/>
                <a:gd name="T86" fmla="*/ 1 w 312"/>
                <a:gd name="T87" fmla="*/ 0 h 279"/>
                <a:gd name="T88" fmla="*/ 1 w 312"/>
                <a:gd name="T89" fmla="*/ 0 h 279"/>
                <a:gd name="T90" fmla="*/ 1 w 312"/>
                <a:gd name="T91" fmla="*/ 0 h 279"/>
                <a:gd name="T92" fmla="*/ 1 w 312"/>
                <a:gd name="T93" fmla="*/ 0 h 279"/>
                <a:gd name="T94" fmla="*/ 1 w 312"/>
                <a:gd name="T95" fmla="*/ 0 h 279"/>
                <a:gd name="T96" fmla="*/ 1 w 312"/>
                <a:gd name="T97" fmla="*/ 0 h 279"/>
                <a:gd name="T98" fmla="*/ 1 w 312"/>
                <a:gd name="T99" fmla="*/ 0 h 279"/>
                <a:gd name="T100" fmla="*/ 1 w 312"/>
                <a:gd name="T101" fmla="*/ 0 h 279"/>
                <a:gd name="T102" fmla="*/ 1 w 312"/>
                <a:gd name="T103" fmla="*/ 0 h 279"/>
                <a:gd name="T104" fmla="*/ 1 w 312"/>
                <a:gd name="T105" fmla="*/ 0 h 279"/>
                <a:gd name="T106" fmla="*/ 1 w 312"/>
                <a:gd name="T107" fmla="*/ 0 h 279"/>
                <a:gd name="T108" fmla="*/ 1 w 312"/>
                <a:gd name="T109" fmla="*/ 0 h 279"/>
                <a:gd name="T110" fmla="*/ 1 w 312"/>
                <a:gd name="T111" fmla="*/ 0 h 279"/>
                <a:gd name="T112" fmla="*/ 1 w 312"/>
                <a:gd name="T113" fmla="*/ 0 h 279"/>
                <a:gd name="T114" fmla="*/ 1 w 312"/>
                <a:gd name="T115" fmla="*/ 0 h 27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12"/>
                <a:gd name="T175" fmla="*/ 0 h 279"/>
                <a:gd name="T176" fmla="*/ 312 w 312"/>
                <a:gd name="T177" fmla="*/ 279 h 27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12" h="279">
                  <a:moveTo>
                    <a:pt x="15" y="76"/>
                  </a:moveTo>
                  <a:lnTo>
                    <a:pt x="0" y="98"/>
                  </a:lnTo>
                  <a:lnTo>
                    <a:pt x="10" y="117"/>
                  </a:lnTo>
                  <a:lnTo>
                    <a:pt x="23" y="279"/>
                  </a:lnTo>
                  <a:lnTo>
                    <a:pt x="23" y="276"/>
                  </a:lnTo>
                  <a:lnTo>
                    <a:pt x="27" y="273"/>
                  </a:lnTo>
                  <a:lnTo>
                    <a:pt x="31" y="267"/>
                  </a:lnTo>
                  <a:lnTo>
                    <a:pt x="35" y="260"/>
                  </a:lnTo>
                  <a:lnTo>
                    <a:pt x="38" y="255"/>
                  </a:lnTo>
                  <a:lnTo>
                    <a:pt x="40" y="250"/>
                  </a:lnTo>
                  <a:lnTo>
                    <a:pt x="42" y="246"/>
                  </a:lnTo>
                  <a:lnTo>
                    <a:pt x="45" y="242"/>
                  </a:lnTo>
                  <a:lnTo>
                    <a:pt x="47" y="237"/>
                  </a:lnTo>
                  <a:lnTo>
                    <a:pt x="50" y="232"/>
                  </a:lnTo>
                  <a:lnTo>
                    <a:pt x="52" y="228"/>
                  </a:lnTo>
                  <a:lnTo>
                    <a:pt x="56" y="224"/>
                  </a:lnTo>
                  <a:lnTo>
                    <a:pt x="56" y="219"/>
                  </a:lnTo>
                  <a:lnTo>
                    <a:pt x="58" y="216"/>
                  </a:lnTo>
                  <a:lnTo>
                    <a:pt x="58" y="213"/>
                  </a:lnTo>
                  <a:lnTo>
                    <a:pt x="60" y="211"/>
                  </a:lnTo>
                  <a:lnTo>
                    <a:pt x="63" y="209"/>
                  </a:lnTo>
                  <a:lnTo>
                    <a:pt x="66" y="208"/>
                  </a:lnTo>
                  <a:lnTo>
                    <a:pt x="69" y="206"/>
                  </a:lnTo>
                  <a:lnTo>
                    <a:pt x="72" y="205"/>
                  </a:lnTo>
                  <a:lnTo>
                    <a:pt x="76" y="204"/>
                  </a:lnTo>
                  <a:lnTo>
                    <a:pt x="82" y="202"/>
                  </a:lnTo>
                  <a:lnTo>
                    <a:pt x="86" y="197"/>
                  </a:lnTo>
                  <a:lnTo>
                    <a:pt x="94" y="191"/>
                  </a:lnTo>
                  <a:lnTo>
                    <a:pt x="101" y="184"/>
                  </a:lnTo>
                  <a:lnTo>
                    <a:pt x="109" y="177"/>
                  </a:lnTo>
                  <a:lnTo>
                    <a:pt x="113" y="172"/>
                  </a:lnTo>
                  <a:lnTo>
                    <a:pt x="116" y="168"/>
                  </a:lnTo>
                  <a:lnTo>
                    <a:pt x="121" y="165"/>
                  </a:lnTo>
                  <a:lnTo>
                    <a:pt x="126" y="161"/>
                  </a:lnTo>
                  <a:lnTo>
                    <a:pt x="130" y="156"/>
                  </a:lnTo>
                  <a:lnTo>
                    <a:pt x="135" y="153"/>
                  </a:lnTo>
                  <a:lnTo>
                    <a:pt x="140" y="149"/>
                  </a:lnTo>
                  <a:lnTo>
                    <a:pt x="146" y="147"/>
                  </a:lnTo>
                  <a:lnTo>
                    <a:pt x="151" y="143"/>
                  </a:lnTo>
                  <a:lnTo>
                    <a:pt x="154" y="141"/>
                  </a:lnTo>
                  <a:lnTo>
                    <a:pt x="159" y="139"/>
                  </a:lnTo>
                  <a:lnTo>
                    <a:pt x="164" y="136"/>
                  </a:lnTo>
                  <a:lnTo>
                    <a:pt x="168" y="134"/>
                  </a:lnTo>
                  <a:lnTo>
                    <a:pt x="174" y="133"/>
                  </a:lnTo>
                  <a:lnTo>
                    <a:pt x="178" y="131"/>
                  </a:lnTo>
                  <a:lnTo>
                    <a:pt x="184" y="130"/>
                  </a:lnTo>
                  <a:lnTo>
                    <a:pt x="189" y="128"/>
                  </a:lnTo>
                  <a:lnTo>
                    <a:pt x="193" y="127"/>
                  </a:lnTo>
                  <a:lnTo>
                    <a:pt x="198" y="124"/>
                  </a:lnTo>
                  <a:lnTo>
                    <a:pt x="203" y="124"/>
                  </a:lnTo>
                  <a:lnTo>
                    <a:pt x="208" y="123"/>
                  </a:lnTo>
                  <a:lnTo>
                    <a:pt x="212" y="121"/>
                  </a:lnTo>
                  <a:lnTo>
                    <a:pt x="217" y="120"/>
                  </a:lnTo>
                  <a:lnTo>
                    <a:pt x="223" y="118"/>
                  </a:lnTo>
                  <a:lnTo>
                    <a:pt x="227" y="116"/>
                  </a:lnTo>
                  <a:lnTo>
                    <a:pt x="231" y="114"/>
                  </a:lnTo>
                  <a:lnTo>
                    <a:pt x="236" y="112"/>
                  </a:lnTo>
                  <a:lnTo>
                    <a:pt x="241" y="110"/>
                  </a:lnTo>
                  <a:lnTo>
                    <a:pt x="244" y="108"/>
                  </a:lnTo>
                  <a:lnTo>
                    <a:pt x="249" y="105"/>
                  </a:lnTo>
                  <a:lnTo>
                    <a:pt x="253" y="103"/>
                  </a:lnTo>
                  <a:lnTo>
                    <a:pt x="257" y="101"/>
                  </a:lnTo>
                  <a:lnTo>
                    <a:pt x="265" y="95"/>
                  </a:lnTo>
                  <a:lnTo>
                    <a:pt x="271" y="90"/>
                  </a:lnTo>
                  <a:lnTo>
                    <a:pt x="276" y="84"/>
                  </a:lnTo>
                  <a:lnTo>
                    <a:pt x="282" y="79"/>
                  </a:lnTo>
                  <a:lnTo>
                    <a:pt x="286" y="73"/>
                  </a:lnTo>
                  <a:lnTo>
                    <a:pt x="290" y="66"/>
                  </a:lnTo>
                  <a:lnTo>
                    <a:pt x="292" y="61"/>
                  </a:lnTo>
                  <a:lnTo>
                    <a:pt x="294" y="58"/>
                  </a:lnTo>
                  <a:lnTo>
                    <a:pt x="295" y="53"/>
                  </a:lnTo>
                  <a:lnTo>
                    <a:pt x="297" y="50"/>
                  </a:lnTo>
                  <a:lnTo>
                    <a:pt x="297" y="47"/>
                  </a:lnTo>
                  <a:lnTo>
                    <a:pt x="298" y="47"/>
                  </a:lnTo>
                  <a:lnTo>
                    <a:pt x="312" y="31"/>
                  </a:lnTo>
                  <a:lnTo>
                    <a:pt x="311" y="4"/>
                  </a:lnTo>
                  <a:lnTo>
                    <a:pt x="293" y="0"/>
                  </a:lnTo>
                  <a:lnTo>
                    <a:pt x="282" y="7"/>
                  </a:lnTo>
                  <a:lnTo>
                    <a:pt x="290" y="35"/>
                  </a:lnTo>
                  <a:lnTo>
                    <a:pt x="278" y="21"/>
                  </a:lnTo>
                  <a:lnTo>
                    <a:pt x="273" y="50"/>
                  </a:lnTo>
                  <a:lnTo>
                    <a:pt x="272" y="47"/>
                  </a:lnTo>
                  <a:lnTo>
                    <a:pt x="268" y="47"/>
                  </a:lnTo>
                  <a:lnTo>
                    <a:pt x="265" y="46"/>
                  </a:lnTo>
                  <a:lnTo>
                    <a:pt x="262" y="45"/>
                  </a:lnTo>
                  <a:lnTo>
                    <a:pt x="257" y="45"/>
                  </a:lnTo>
                  <a:lnTo>
                    <a:pt x="253" y="46"/>
                  </a:lnTo>
                  <a:lnTo>
                    <a:pt x="244" y="46"/>
                  </a:lnTo>
                  <a:lnTo>
                    <a:pt x="238" y="47"/>
                  </a:lnTo>
                  <a:lnTo>
                    <a:pt x="231" y="50"/>
                  </a:lnTo>
                  <a:lnTo>
                    <a:pt x="224" y="52"/>
                  </a:lnTo>
                  <a:lnTo>
                    <a:pt x="217" y="54"/>
                  </a:lnTo>
                  <a:lnTo>
                    <a:pt x="210" y="57"/>
                  </a:lnTo>
                  <a:lnTo>
                    <a:pt x="204" y="59"/>
                  </a:lnTo>
                  <a:lnTo>
                    <a:pt x="200" y="63"/>
                  </a:lnTo>
                  <a:lnTo>
                    <a:pt x="196" y="66"/>
                  </a:lnTo>
                  <a:lnTo>
                    <a:pt x="197" y="70"/>
                  </a:lnTo>
                  <a:lnTo>
                    <a:pt x="199" y="71"/>
                  </a:lnTo>
                  <a:lnTo>
                    <a:pt x="204" y="71"/>
                  </a:lnTo>
                  <a:lnTo>
                    <a:pt x="209" y="72"/>
                  </a:lnTo>
                  <a:lnTo>
                    <a:pt x="217" y="73"/>
                  </a:lnTo>
                  <a:lnTo>
                    <a:pt x="223" y="72"/>
                  </a:lnTo>
                  <a:lnTo>
                    <a:pt x="232" y="71"/>
                  </a:lnTo>
                  <a:lnTo>
                    <a:pt x="240" y="71"/>
                  </a:lnTo>
                  <a:lnTo>
                    <a:pt x="248" y="71"/>
                  </a:lnTo>
                  <a:lnTo>
                    <a:pt x="254" y="69"/>
                  </a:lnTo>
                  <a:lnTo>
                    <a:pt x="260" y="69"/>
                  </a:lnTo>
                  <a:lnTo>
                    <a:pt x="265" y="69"/>
                  </a:lnTo>
                  <a:lnTo>
                    <a:pt x="267" y="69"/>
                  </a:lnTo>
                  <a:lnTo>
                    <a:pt x="266" y="69"/>
                  </a:lnTo>
                  <a:lnTo>
                    <a:pt x="265" y="71"/>
                  </a:lnTo>
                  <a:lnTo>
                    <a:pt x="261" y="74"/>
                  </a:lnTo>
                  <a:lnTo>
                    <a:pt x="257" y="79"/>
                  </a:lnTo>
                  <a:lnTo>
                    <a:pt x="252" y="83"/>
                  </a:lnTo>
                  <a:lnTo>
                    <a:pt x="246" y="88"/>
                  </a:lnTo>
                  <a:lnTo>
                    <a:pt x="238" y="90"/>
                  </a:lnTo>
                  <a:lnTo>
                    <a:pt x="230" y="92"/>
                  </a:lnTo>
                  <a:lnTo>
                    <a:pt x="225" y="91"/>
                  </a:lnTo>
                  <a:lnTo>
                    <a:pt x="221" y="91"/>
                  </a:lnTo>
                  <a:lnTo>
                    <a:pt x="217" y="90"/>
                  </a:lnTo>
                  <a:lnTo>
                    <a:pt x="212" y="90"/>
                  </a:lnTo>
                  <a:lnTo>
                    <a:pt x="209" y="89"/>
                  </a:lnTo>
                  <a:lnTo>
                    <a:pt x="204" y="88"/>
                  </a:lnTo>
                  <a:lnTo>
                    <a:pt x="199" y="86"/>
                  </a:lnTo>
                  <a:lnTo>
                    <a:pt x="194" y="85"/>
                  </a:lnTo>
                  <a:lnTo>
                    <a:pt x="190" y="83"/>
                  </a:lnTo>
                  <a:lnTo>
                    <a:pt x="185" y="82"/>
                  </a:lnTo>
                  <a:lnTo>
                    <a:pt x="180" y="80"/>
                  </a:lnTo>
                  <a:lnTo>
                    <a:pt x="175" y="80"/>
                  </a:lnTo>
                  <a:lnTo>
                    <a:pt x="167" y="79"/>
                  </a:lnTo>
                  <a:lnTo>
                    <a:pt x="161" y="82"/>
                  </a:lnTo>
                  <a:lnTo>
                    <a:pt x="154" y="83"/>
                  </a:lnTo>
                  <a:lnTo>
                    <a:pt x="151" y="88"/>
                  </a:lnTo>
                  <a:lnTo>
                    <a:pt x="146" y="92"/>
                  </a:lnTo>
                  <a:lnTo>
                    <a:pt x="142" y="98"/>
                  </a:lnTo>
                  <a:lnTo>
                    <a:pt x="139" y="103"/>
                  </a:lnTo>
                  <a:lnTo>
                    <a:pt x="135" y="110"/>
                  </a:lnTo>
                  <a:lnTo>
                    <a:pt x="132" y="115"/>
                  </a:lnTo>
                  <a:lnTo>
                    <a:pt x="128" y="121"/>
                  </a:lnTo>
                  <a:lnTo>
                    <a:pt x="123" y="123"/>
                  </a:lnTo>
                  <a:lnTo>
                    <a:pt x="117" y="126"/>
                  </a:lnTo>
                  <a:lnTo>
                    <a:pt x="111" y="127"/>
                  </a:lnTo>
                  <a:lnTo>
                    <a:pt x="107" y="128"/>
                  </a:lnTo>
                  <a:lnTo>
                    <a:pt x="101" y="127"/>
                  </a:lnTo>
                  <a:lnTo>
                    <a:pt x="96" y="126"/>
                  </a:lnTo>
                  <a:lnTo>
                    <a:pt x="91" y="123"/>
                  </a:lnTo>
                  <a:lnTo>
                    <a:pt x="88" y="122"/>
                  </a:lnTo>
                  <a:lnTo>
                    <a:pt x="85" y="117"/>
                  </a:lnTo>
                  <a:lnTo>
                    <a:pt x="84" y="114"/>
                  </a:lnTo>
                  <a:lnTo>
                    <a:pt x="82" y="110"/>
                  </a:lnTo>
                  <a:lnTo>
                    <a:pt x="82" y="105"/>
                  </a:lnTo>
                  <a:lnTo>
                    <a:pt x="79" y="101"/>
                  </a:lnTo>
                  <a:lnTo>
                    <a:pt x="79" y="97"/>
                  </a:lnTo>
                  <a:lnTo>
                    <a:pt x="77" y="95"/>
                  </a:lnTo>
                  <a:lnTo>
                    <a:pt x="75" y="92"/>
                  </a:lnTo>
                  <a:lnTo>
                    <a:pt x="71" y="90"/>
                  </a:lnTo>
                  <a:lnTo>
                    <a:pt x="66" y="89"/>
                  </a:lnTo>
                  <a:lnTo>
                    <a:pt x="59" y="89"/>
                  </a:lnTo>
                  <a:lnTo>
                    <a:pt x="56" y="89"/>
                  </a:lnTo>
                  <a:lnTo>
                    <a:pt x="50" y="89"/>
                  </a:lnTo>
                  <a:lnTo>
                    <a:pt x="45" y="90"/>
                  </a:lnTo>
                  <a:lnTo>
                    <a:pt x="42" y="90"/>
                  </a:lnTo>
                  <a:lnTo>
                    <a:pt x="47" y="92"/>
                  </a:lnTo>
                  <a:lnTo>
                    <a:pt x="51" y="96"/>
                  </a:lnTo>
                  <a:lnTo>
                    <a:pt x="57" y="101"/>
                  </a:lnTo>
                  <a:lnTo>
                    <a:pt x="58" y="108"/>
                  </a:lnTo>
                  <a:lnTo>
                    <a:pt x="58" y="116"/>
                  </a:lnTo>
                  <a:lnTo>
                    <a:pt x="57" y="122"/>
                  </a:lnTo>
                  <a:lnTo>
                    <a:pt x="57" y="124"/>
                  </a:lnTo>
                  <a:lnTo>
                    <a:pt x="32" y="101"/>
                  </a:lnTo>
                  <a:lnTo>
                    <a:pt x="15" y="76"/>
                  </a:lnTo>
                  <a:close/>
                </a:path>
              </a:pathLst>
            </a:custGeom>
            <a:solidFill>
              <a:srgbClr val="D1D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05" name="Freeform 55"/>
            <p:cNvSpPr>
              <a:spLocks/>
            </p:cNvSpPr>
            <p:nvPr/>
          </p:nvSpPr>
          <p:spPr bwMode="auto">
            <a:xfrm>
              <a:off x="2187" y="803"/>
              <a:ext cx="105" cy="136"/>
            </a:xfrm>
            <a:custGeom>
              <a:avLst/>
              <a:gdLst>
                <a:gd name="T0" fmla="*/ 0 w 210"/>
                <a:gd name="T1" fmla="*/ 0 h 274"/>
                <a:gd name="T2" fmla="*/ 1 w 210"/>
                <a:gd name="T3" fmla="*/ 0 h 274"/>
                <a:gd name="T4" fmla="*/ 1 w 210"/>
                <a:gd name="T5" fmla="*/ 0 h 274"/>
                <a:gd name="T6" fmla="*/ 1 w 210"/>
                <a:gd name="T7" fmla="*/ 0 h 274"/>
                <a:gd name="T8" fmla="*/ 1 w 210"/>
                <a:gd name="T9" fmla="*/ 0 h 274"/>
                <a:gd name="T10" fmla="*/ 1 w 210"/>
                <a:gd name="T11" fmla="*/ 0 h 274"/>
                <a:gd name="T12" fmla="*/ 1 w 210"/>
                <a:gd name="T13" fmla="*/ 0 h 274"/>
                <a:gd name="T14" fmla="*/ 1 w 210"/>
                <a:gd name="T15" fmla="*/ 0 h 274"/>
                <a:gd name="T16" fmla="*/ 1 w 210"/>
                <a:gd name="T17" fmla="*/ 0 h 274"/>
                <a:gd name="T18" fmla="*/ 1 w 210"/>
                <a:gd name="T19" fmla="*/ 0 h 274"/>
                <a:gd name="T20" fmla="*/ 1 w 210"/>
                <a:gd name="T21" fmla="*/ 0 h 274"/>
                <a:gd name="T22" fmla="*/ 1 w 210"/>
                <a:gd name="T23" fmla="*/ 0 h 274"/>
                <a:gd name="T24" fmla="*/ 1 w 210"/>
                <a:gd name="T25" fmla="*/ 0 h 274"/>
                <a:gd name="T26" fmla="*/ 1 w 210"/>
                <a:gd name="T27" fmla="*/ 0 h 274"/>
                <a:gd name="T28" fmla="*/ 1 w 210"/>
                <a:gd name="T29" fmla="*/ 0 h 274"/>
                <a:gd name="T30" fmla="*/ 1 w 210"/>
                <a:gd name="T31" fmla="*/ 0 h 274"/>
                <a:gd name="T32" fmla="*/ 1 w 210"/>
                <a:gd name="T33" fmla="*/ 0 h 274"/>
                <a:gd name="T34" fmla="*/ 1 w 210"/>
                <a:gd name="T35" fmla="*/ 0 h 274"/>
                <a:gd name="T36" fmla="*/ 1 w 210"/>
                <a:gd name="T37" fmla="*/ 0 h 274"/>
                <a:gd name="T38" fmla="*/ 1 w 210"/>
                <a:gd name="T39" fmla="*/ 0 h 274"/>
                <a:gd name="T40" fmla="*/ 1 w 210"/>
                <a:gd name="T41" fmla="*/ 0 h 274"/>
                <a:gd name="T42" fmla="*/ 1 w 210"/>
                <a:gd name="T43" fmla="*/ 0 h 274"/>
                <a:gd name="T44" fmla="*/ 1 w 210"/>
                <a:gd name="T45" fmla="*/ 0 h 274"/>
                <a:gd name="T46" fmla="*/ 1 w 210"/>
                <a:gd name="T47" fmla="*/ 0 h 274"/>
                <a:gd name="T48" fmla="*/ 1 w 210"/>
                <a:gd name="T49" fmla="*/ 0 h 274"/>
                <a:gd name="T50" fmla="*/ 1 w 210"/>
                <a:gd name="T51" fmla="*/ 0 h 274"/>
                <a:gd name="T52" fmla="*/ 1 w 210"/>
                <a:gd name="T53" fmla="*/ 0 h 274"/>
                <a:gd name="T54" fmla="*/ 1 w 210"/>
                <a:gd name="T55" fmla="*/ 0 h 274"/>
                <a:gd name="T56" fmla="*/ 1 w 210"/>
                <a:gd name="T57" fmla="*/ 0 h 274"/>
                <a:gd name="T58" fmla="*/ 1 w 210"/>
                <a:gd name="T59" fmla="*/ 0 h 274"/>
                <a:gd name="T60" fmla="*/ 1 w 210"/>
                <a:gd name="T61" fmla="*/ 0 h 274"/>
                <a:gd name="T62" fmla="*/ 1 w 210"/>
                <a:gd name="T63" fmla="*/ 0 h 274"/>
                <a:gd name="T64" fmla="*/ 1 w 210"/>
                <a:gd name="T65" fmla="*/ 0 h 274"/>
                <a:gd name="T66" fmla="*/ 1 w 210"/>
                <a:gd name="T67" fmla="*/ 0 h 274"/>
                <a:gd name="T68" fmla="*/ 1 w 210"/>
                <a:gd name="T69" fmla="*/ 0 h 274"/>
                <a:gd name="T70" fmla="*/ 1 w 210"/>
                <a:gd name="T71" fmla="*/ 0 h 274"/>
                <a:gd name="T72" fmla="*/ 1 w 210"/>
                <a:gd name="T73" fmla="*/ 0 h 274"/>
                <a:gd name="T74" fmla="*/ 1 w 210"/>
                <a:gd name="T75" fmla="*/ 1 h 274"/>
                <a:gd name="T76" fmla="*/ 1 w 210"/>
                <a:gd name="T77" fmla="*/ 1 h 274"/>
                <a:gd name="T78" fmla="*/ 1 w 210"/>
                <a:gd name="T79" fmla="*/ 1 h 274"/>
                <a:gd name="T80" fmla="*/ 1 w 210"/>
                <a:gd name="T81" fmla="*/ 1 h 274"/>
                <a:gd name="T82" fmla="*/ 1 w 210"/>
                <a:gd name="T83" fmla="*/ 1 h 274"/>
                <a:gd name="T84" fmla="*/ 1 w 210"/>
                <a:gd name="T85" fmla="*/ 1 h 274"/>
                <a:gd name="T86" fmla="*/ 1 w 210"/>
                <a:gd name="T87" fmla="*/ 0 h 274"/>
                <a:gd name="T88" fmla="*/ 1 w 210"/>
                <a:gd name="T89" fmla="*/ 0 h 274"/>
                <a:gd name="T90" fmla="*/ 1 w 210"/>
                <a:gd name="T91" fmla="*/ 0 h 274"/>
                <a:gd name="T92" fmla="*/ 1 w 210"/>
                <a:gd name="T93" fmla="*/ 0 h 274"/>
                <a:gd name="T94" fmla="*/ 1 w 210"/>
                <a:gd name="T95" fmla="*/ 0 h 274"/>
                <a:gd name="T96" fmla="*/ 1 w 210"/>
                <a:gd name="T97" fmla="*/ 0 h 274"/>
                <a:gd name="T98" fmla="*/ 1 w 210"/>
                <a:gd name="T99" fmla="*/ 0 h 27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10"/>
                <a:gd name="T151" fmla="*/ 0 h 274"/>
                <a:gd name="T152" fmla="*/ 210 w 210"/>
                <a:gd name="T153" fmla="*/ 274 h 27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10" h="274">
                  <a:moveTo>
                    <a:pt x="7" y="231"/>
                  </a:moveTo>
                  <a:lnTo>
                    <a:pt x="14" y="199"/>
                  </a:lnTo>
                  <a:lnTo>
                    <a:pt x="13" y="139"/>
                  </a:lnTo>
                  <a:lnTo>
                    <a:pt x="0" y="116"/>
                  </a:lnTo>
                  <a:lnTo>
                    <a:pt x="14" y="117"/>
                  </a:lnTo>
                  <a:lnTo>
                    <a:pt x="52" y="93"/>
                  </a:lnTo>
                  <a:lnTo>
                    <a:pt x="101" y="35"/>
                  </a:lnTo>
                  <a:lnTo>
                    <a:pt x="101" y="36"/>
                  </a:lnTo>
                  <a:lnTo>
                    <a:pt x="102" y="41"/>
                  </a:lnTo>
                  <a:lnTo>
                    <a:pt x="103" y="43"/>
                  </a:lnTo>
                  <a:lnTo>
                    <a:pt x="104" y="48"/>
                  </a:lnTo>
                  <a:lnTo>
                    <a:pt x="106" y="52"/>
                  </a:lnTo>
                  <a:lnTo>
                    <a:pt x="107" y="58"/>
                  </a:lnTo>
                  <a:lnTo>
                    <a:pt x="107" y="62"/>
                  </a:lnTo>
                  <a:lnTo>
                    <a:pt x="108" y="68"/>
                  </a:lnTo>
                  <a:lnTo>
                    <a:pt x="108" y="73"/>
                  </a:lnTo>
                  <a:lnTo>
                    <a:pt x="108" y="80"/>
                  </a:lnTo>
                  <a:lnTo>
                    <a:pt x="108" y="86"/>
                  </a:lnTo>
                  <a:lnTo>
                    <a:pt x="107" y="92"/>
                  </a:lnTo>
                  <a:lnTo>
                    <a:pt x="106" y="99"/>
                  </a:lnTo>
                  <a:lnTo>
                    <a:pt x="104" y="105"/>
                  </a:lnTo>
                  <a:lnTo>
                    <a:pt x="101" y="111"/>
                  </a:lnTo>
                  <a:lnTo>
                    <a:pt x="98" y="117"/>
                  </a:lnTo>
                  <a:lnTo>
                    <a:pt x="95" y="123"/>
                  </a:lnTo>
                  <a:lnTo>
                    <a:pt x="93" y="129"/>
                  </a:lnTo>
                  <a:lnTo>
                    <a:pt x="89" y="134"/>
                  </a:lnTo>
                  <a:lnTo>
                    <a:pt x="87" y="138"/>
                  </a:lnTo>
                  <a:lnTo>
                    <a:pt x="83" y="143"/>
                  </a:lnTo>
                  <a:lnTo>
                    <a:pt x="81" y="149"/>
                  </a:lnTo>
                  <a:lnTo>
                    <a:pt x="76" y="156"/>
                  </a:lnTo>
                  <a:lnTo>
                    <a:pt x="72" y="163"/>
                  </a:lnTo>
                  <a:lnTo>
                    <a:pt x="71" y="168"/>
                  </a:lnTo>
                  <a:lnTo>
                    <a:pt x="72" y="172"/>
                  </a:lnTo>
                  <a:lnTo>
                    <a:pt x="76" y="173"/>
                  </a:lnTo>
                  <a:lnTo>
                    <a:pt x="83" y="173"/>
                  </a:lnTo>
                  <a:lnTo>
                    <a:pt x="87" y="173"/>
                  </a:lnTo>
                  <a:lnTo>
                    <a:pt x="91" y="173"/>
                  </a:lnTo>
                  <a:lnTo>
                    <a:pt x="95" y="172"/>
                  </a:lnTo>
                  <a:lnTo>
                    <a:pt x="100" y="172"/>
                  </a:lnTo>
                  <a:lnTo>
                    <a:pt x="108" y="170"/>
                  </a:lnTo>
                  <a:lnTo>
                    <a:pt x="115" y="170"/>
                  </a:lnTo>
                  <a:lnTo>
                    <a:pt x="120" y="172"/>
                  </a:lnTo>
                  <a:lnTo>
                    <a:pt x="122" y="175"/>
                  </a:lnTo>
                  <a:lnTo>
                    <a:pt x="120" y="179"/>
                  </a:lnTo>
                  <a:lnTo>
                    <a:pt x="115" y="186"/>
                  </a:lnTo>
                  <a:lnTo>
                    <a:pt x="108" y="193"/>
                  </a:lnTo>
                  <a:lnTo>
                    <a:pt x="100" y="201"/>
                  </a:lnTo>
                  <a:lnTo>
                    <a:pt x="95" y="205"/>
                  </a:lnTo>
                  <a:lnTo>
                    <a:pt x="91" y="210"/>
                  </a:lnTo>
                  <a:lnTo>
                    <a:pt x="87" y="213"/>
                  </a:lnTo>
                  <a:lnTo>
                    <a:pt x="83" y="218"/>
                  </a:lnTo>
                  <a:lnTo>
                    <a:pt x="76" y="224"/>
                  </a:lnTo>
                  <a:lnTo>
                    <a:pt x="72" y="230"/>
                  </a:lnTo>
                  <a:lnTo>
                    <a:pt x="70" y="232"/>
                  </a:lnTo>
                  <a:lnTo>
                    <a:pt x="72" y="233"/>
                  </a:lnTo>
                  <a:lnTo>
                    <a:pt x="75" y="232"/>
                  </a:lnTo>
                  <a:lnTo>
                    <a:pt x="81" y="232"/>
                  </a:lnTo>
                  <a:lnTo>
                    <a:pt x="85" y="231"/>
                  </a:lnTo>
                  <a:lnTo>
                    <a:pt x="93" y="230"/>
                  </a:lnTo>
                  <a:lnTo>
                    <a:pt x="98" y="229"/>
                  </a:lnTo>
                  <a:lnTo>
                    <a:pt x="106" y="230"/>
                  </a:lnTo>
                  <a:lnTo>
                    <a:pt x="109" y="231"/>
                  </a:lnTo>
                  <a:lnTo>
                    <a:pt x="113" y="233"/>
                  </a:lnTo>
                  <a:lnTo>
                    <a:pt x="116" y="236"/>
                  </a:lnTo>
                  <a:lnTo>
                    <a:pt x="119" y="240"/>
                  </a:lnTo>
                  <a:lnTo>
                    <a:pt x="121" y="244"/>
                  </a:lnTo>
                  <a:lnTo>
                    <a:pt x="125" y="246"/>
                  </a:lnTo>
                  <a:lnTo>
                    <a:pt x="128" y="248"/>
                  </a:lnTo>
                  <a:lnTo>
                    <a:pt x="134" y="249"/>
                  </a:lnTo>
                  <a:lnTo>
                    <a:pt x="139" y="246"/>
                  </a:lnTo>
                  <a:lnTo>
                    <a:pt x="145" y="244"/>
                  </a:lnTo>
                  <a:lnTo>
                    <a:pt x="151" y="239"/>
                  </a:lnTo>
                  <a:lnTo>
                    <a:pt x="158" y="234"/>
                  </a:lnTo>
                  <a:lnTo>
                    <a:pt x="163" y="229"/>
                  </a:lnTo>
                  <a:lnTo>
                    <a:pt x="169" y="221"/>
                  </a:lnTo>
                  <a:lnTo>
                    <a:pt x="172" y="215"/>
                  </a:lnTo>
                  <a:lnTo>
                    <a:pt x="174" y="211"/>
                  </a:lnTo>
                  <a:lnTo>
                    <a:pt x="174" y="206"/>
                  </a:lnTo>
                  <a:lnTo>
                    <a:pt x="173" y="201"/>
                  </a:lnTo>
                  <a:lnTo>
                    <a:pt x="170" y="198"/>
                  </a:lnTo>
                  <a:lnTo>
                    <a:pt x="166" y="195"/>
                  </a:lnTo>
                  <a:lnTo>
                    <a:pt x="160" y="189"/>
                  </a:lnTo>
                  <a:lnTo>
                    <a:pt x="159" y="185"/>
                  </a:lnTo>
                  <a:lnTo>
                    <a:pt x="159" y="180"/>
                  </a:lnTo>
                  <a:lnTo>
                    <a:pt x="163" y="176"/>
                  </a:lnTo>
                  <a:lnTo>
                    <a:pt x="165" y="172"/>
                  </a:lnTo>
                  <a:lnTo>
                    <a:pt x="170" y="168"/>
                  </a:lnTo>
                  <a:lnTo>
                    <a:pt x="173" y="163"/>
                  </a:lnTo>
                  <a:lnTo>
                    <a:pt x="178" y="158"/>
                  </a:lnTo>
                  <a:lnTo>
                    <a:pt x="182" y="154"/>
                  </a:lnTo>
                  <a:lnTo>
                    <a:pt x="185" y="150"/>
                  </a:lnTo>
                  <a:lnTo>
                    <a:pt x="186" y="142"/>
                  </a:lnTo>
                  <a:lnTo>
                    <a:pt x="184" y="138"/>
                  </a:lnTo>
                  <a:lnTo>
                    <a:pt x="182" y="134"/>
                  </a:lnTo>
                  <a:lnTo>
                    <a:pt x="180" y="131"/>
                  </a:lnTo>
                  <a:lnTo>
                    <a:pt x="180" y="128"/>
                  </a:lnTo>
                  <a:lnTo>
                    <a:pt x="184" y="124"/>
                  </a:lnTo>
                  <a:lnTo>
                    <a:pt x="186" y="120"/>
                  </a:lnTo>
                  <a:lnTo>
                    <a:pt x="188" y="118"/>
                  </a:lnTo>
                  <a:lnTo>
                    <a:pt x="190" y="113"/>
                  </a:lnTo>
                  <a:lnTo>
                    <a:pt x="192" y="109"/>
                  </a:lnTo>
                  <a:lnTo>
                    <a:pt x="192" y="101"/>
                  </a:lnTo>
                  <a:lnTo>
                    <a:pt x="195" y="96"/>
                  </a:lnTo>
                  <a:lnTo>
                    <a:pt x="195" y="88"/>
                  </a:lnTo>
                  <a:lnTo>
                    <a:pt x="195" y="81"/>
                  </a:lnTo>
                  <a:lnTo>
                    <a:pt x="195" y="75"/>
                  </a:lnTo>
                  <a:lnTo>
                    <a:pt x="195" y="71"/>
                  </a:lnTo>
                  <a:lnTo>
                    <a:pt x="195" y="67"/>
                  </a:lnTo>
                  <a:lnTo>
                    <a:pt x="171" y="75"/>
                  </a:lnTo>
                  <a:lnTo>
                    <a:pt x="136" y="0"/>
                  </a:lnTo>
                  <a:lnTo>
                    <a:pt x="177" y="58"/>
                  </a:lnTo>
                  <a:lnTo>
                    <a:pt x="201" y="30"/>
                  </a:lnTo>
                  <a:lnTo>
                    <a:pt x="210" y="62"/>
                  </a:lnTo>
                  <a:lnTo>
                    <a:pt x="210" y="63"/>
                  </a:lnTo>
                  <a:lnTo>
                    <a:pt x="210" y="68"/>
                  </a:lnTo>
                  <a:lnTo>
                    <a:pt x="209" y="71"/>
                  </a:lnTo>
                  <a:lnTo>
                    <a:pt x="209" y="75"/>
                  </a:lnTo>
                  <a:lnTo>
                    <a:pt x="209" y="80"/>
                  </a:lnTo>
                  <a:lnTo>
                    <a:pt x="209" y="86"/>
                  </a:lnTo>
                  <a:lnTo>
                    <a:pt x="208" y="91"/>
                  </a:lnTo>
                  <a:lnTo>
                    <a:pt x="208" y="94"/>
                  </a:lnTo>
                  <a:lnTo>
                    <a:pt x="207" y="99"/>
                  </a:lnTo>
                  <a:lnTo>
                    <a:pt x="207" y="105"/>
                  </a:lnTo>
                  <a:lnTo>
                    <a:pt x="205" y="109"/>
                  </a:lnTo>
                  <a:lnTo>
                    <a:pt x="205" y="113"/>
                  </a:lnTo>
                  <a:lnTo>
                    <a:pt x="204" y="116"/>
                  </a:lnTo>
                  <a:lnTo>
                    <a:pt x="204" y="120"/>
                  </a:lnTo>
                  <a:lnTo>
                    <a:pt x="198" y="125"/>
                  </a:lnTo>
                  <a:lnTo>
                    <a:pt x="195" y="129"/>
                  </a:lnTo>
                  <a:lnTo>
                    <a:pt x="191" y="131"/>
                  </a:lnTo>
                  <a:lnTo>
                    <a:pt x="190" y="134"/>
                  </a:lnTo>
                  <a:lnTo>
                    <a:pt x="191" y="138"/>
                  </a:lnTo>
                  <a:lnTo>
                    <a:pt x="192" y="145"/>
                  </a:lnTo>
                  <a:lnTo>
                    <a:pt x="195" y="153"/>
                  </a:lnTo>
                  <a:lnTo>
                    <a:pt x="193" y="160"/>
                  </a:lnTo>
                  <a:lnTo>
                    <a:pt x="189" y="163"/>
                  </a:lnTo>
                  <a:lnTo>
                    <a:pt x="183" y="167"/>
                  </a:lnTo>
                  <a:lnTo>
                    <a:pt x="179" y="169"/>
                  </a:lnTo>
                  <a:lnTo>
                    <a:pt x="177" y="173"/>
                  </a:lnTo>
                  <a:lnTo>
                    <a:pt x="174" y="176"/>
                  </a:lnTo>
                  <a:lnTo>
                    <a:pt x="174" y="181"/>
                  </a:lnTo>
                  <a:lnTo>
                    <a:pt x="176" y="186"/>
                  </a:lnTo>
                  <a:lnTo>
                    <a:pt x="177" y="192"/>
                  </a:lnTo>
                  <a:lnTo>
                    <a:pt x="179" y="199"/>
                  </a:lnTo>
                  <a:lnTo>
                    <a:pt x="183" y="205"/>
                  </a:lnTo>
                  <a:lnTo>
                    <a:pt x="185" y="210"/>
                  </a:lnTo>
                  <a:lnTo>
                    <a:pt x="188" y="214"/>
                  </a:lnTo>
                  <a:lnTo>
                    <a:pt x="189" y="218"/>
                  </a:lnTo>
                  <a:lnTo>
                    <a:pt x="190" y="219"/>
                  </a:lnTo>
                  <a:lnTo>
                    <a:pt x="150" y="264"/>
                  </a:lnTo>
                  <a:lnTo>
                    <a:pt x="147" y="264"/>
                  </a:lnTo>
                  <a:lnTo>
                    <a:pt x="144" y="265"/>
                  </a:lnTo>
                  <a:lnTo>
                    <a:pt x="139" y="268"/>
                  </a:lnTo>
                  <a:lnTo>
                    <a:pt x="132" y="270"/>
                  </a:lnTo>
                  <a:lnTo>
                    <a:pt x="128" y="270"/>
                  </a:lnTo>
                  <a:lnTo>
                    <a:pt x="123" y="271"/>
                  </a:lnTo>
                  <a:lnTo>
                    <a:pt x="119" y="271"/>
                  </a:lnTo>
                  <a:lnTo>
                    <a:pt x="114" y="273"/>
                  </a:lnTo>
                  <a:lnTo>
                    <a:pt x="108" y="273"/>
                  </a:lnTo>
                  <a:lnTo>
                    <a:pt x="103" y="274"/>
                  </a:lnTo>
                  <a:lnTo>
                    <a:pt x="97" y="274"/>
                  </a:lnTo>
                  <a:lnTo>
                    <a:pt x="93" y="274"/>
                  </a:lnTo>
                  <a:lnTo>
                    <a:pt x="85" y="273"/>
                  </a:lnTo>
                  <a:lnTo>
                    <a:pt x="81" y="271"/>
                  </a:lnTo>
                  <a:lnTo>
                    <a:pt x="74" y="270"/>
                  </a:lnTo>
                  <a:lnTo>
                    <a:pt x="69" y="270"/>
                  </a:lnTo>
                  <a:lnTo>
                    <a:pt x="63" y="268"/>
                  </a:lnTo>
                  <a:lnTo>
                    <a:pt x="58" y="267"/>
                  </a:lnTo>
                  <a:lnTo>
                    <a:pt x="53" y="265"/>
                  </a:lnTo>
                  <a:lnTo>
                    <a:pt x="49" y="263"/>
                  </a:lnTo>
                  <a:lnTo>
                    <a:pt x="44" y="261"/>
                  </a:lnTo>
                  <a:lnTo>
                    <a:pt x="40" y="259"/>
                  </a:lnTo>
                  <a:lnTo>
                    <a:pt x="37" y="258"/>
                  </a:lnTo>
                  <a:lnTo>
                    <a:pt x="34" y="257"/>
                  </a:lnTo>
                  <a:lnTo>
                    <a:pt x="31" y="255"/>
                  </a:lnTo>
                  <a:lnTo>
                    <a:pt x="30" y="255"/>
                  </a:lnTo>
                  <a:lnTo>
                    <a:pt x="31" y="255"/>
                  </a:lnTo>
                  <a:lnTo>
                    <a:pt x="33" y="255"/>
                  </a:lnTo>
                  <a:lnTo>
                    <a:pt x="38" y="254"/>
                  </a:lnTo>
                  <a:lnTo>
                    <a:pt x="44" y="254"/>
                  </a:lnTo>
                  <a:lnTo>
                    <a:pt x="49" y="252"/>
                  </a:lnTo>
                  <a:lnTo>
                    <a:pt x="53" y="250"/>
                  </a:lnTo>
                  <a:lnTo>
                    <a:pt x="57" y="249"/>
                  </a:lnTo>
                  <a:lnTo>
                    <a:pt x="59" y="248"/>
                  </a:lnTo>
                  <a:lnTo>
                    <a:pt x="59" y="244"/>
                  </a:lnTo>
                  <a:lnTo>
                    <a:pt x="57" y="242"/>
                  </a:lnTo>
                  <a:lnTo>
                    <a:pt x="53" y="239"/>
                  </a:lnTo>
                  <a:lnTo>
                    <a:pt x="50" y="237"/>
                  </a:lnTo>
                  <a:lnTo>
                    <a:pt x="44" y="234"/>
                  </a:lnTo>
                  <a:lnTo>
                    <a:pt x="38" y="232"/>
                  </a:lnTo>
                  <a:lnTo>
                    <a:pt x="31" y="231"/>
                  </a:lnTo>
                  <a:lnTo>
                    <a:pt x="26" y="230"/>
                  </a:lnTo>
                  <a:lnTo>
                    <a:pt x="21" y="229"/>
                  </a:lnTo>
                  <a:lnTo>
                    <a:pt x="18" y="229"/>
                  </a:lnTo>
                  <a:lnTo>
                    <a:pt x="14" y="229"/>
                  </a:lnTo>
                  <a:lnTo>
                    <a:pt x="12" y="229"/>
                  </a:lnTo>
                  <a:lnTo>
                    <a:pt x="7" y="230"/>
                  </a:lnTo>
                  <a:lnTo>
                    <a:pt x="7" y="231"/>
                  </a:lnTo>
                  <a:close/>
                </a:path>
              </a:pathLst>
            </a:custGeom>
            <a:solidFill>
              <a:srgbClr val="D1D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06" name="Freeform 56"/>
            <p:cNvSpPr>
              <a:spLocks/>
            </p:cNvSpPr>
            <p:nvPr/>
          </p:nvSpPr>
          <p:spPr bwMode="auto">
            <a:xfrm>
              <a:off x="2269" y="1000"/>
              <a:ext cx="79" cy="82"/>
            </a:xfrm>
            <a:custGeom>
              <a:avLst/>
              <a:gdLst>
                <a:gd name="T0" fmla="*/ 0 w 159"/>
                <a:gd name="T1" fmla="*/ 1 h 164"/>
                <a:gd name="T2" fmla="*/ 0 w 159"/>
                <a:gd name="T3" fmla="*/ 1 h 164"/>
                <a:gd name="T4" fmla="*/ 0 w 159"/>
                <a:gd name="T5" fmla="*/ 1 h 164"/>
                <a:gd name="T6" fmla="*/ 0 w 159"/>
                <a:gd name="T7" fmla="*/ 1 h 164"/>
                <a:gd name="T8" fmla="*/ 0 w 159"/>
                <a:gd name="T9" fmla="*/ 1 h 164"/>
                <a:gd name="T10" fmla="*/ 0 w 159"/>
                <a:gd name="T11" fmla="*/ 1 h 164"/>
                <a:gd name="T12" fmla="*/ 0 w 159"/>
                <a:gd name="T13" fmla="*/ 1 h 164"/>
                <a:gd name="T14" fmla="*/ 0 w 159"/>
                <a:gd name="T15" fmla="*/ 1 h 164"/>
                <a:gd name="T16" fmla="*/ 0 w 159"/>
                <a:gd name="T17" fmla="*/ 1 h 164"/>
                <a:gd name="T18" fmla="*/ 0 w 159"/>
                <a:gd name="T19" fmla="*/ 1 h 164"/>
                <a:gd name="T20" fmla="*/ 0 w 159"/>
                <a:gd name="T21" fmla="*/ 1 h 164"/>
                <a:gd name="T22" fmla="*/ 0 w 159"/>
                <a:gd name="T23" fmla="*/ 1 h 164"/>
                <a:gd name="T24" fmla="*/ 0 w 159"/>
                <a:gd name="T25" fmla="*/ 1 h 164"/>
                <a:gd name="T26" fmla="*/ 0 w 159"/>
                <a:gd name="T27" fmla="*/ 1 h 164"/>
                <a:gd name="T28" fmla="*/ 0 w 159"/>
                <a:gd name="T29" fmla="*/ 1 h 164"/>
                <a:gd name="T30" fmla="*/ 0 w 159"/>
                <a:gd name="T31" fmla="*/ 1 h 164"/>
                <a:gd name="T32" fmla="*/ 0 w 159"/>
                <a:gd name="T33" fmla="*/ 1 h 164"/>
                <a:gd name="T34" fmla="*/ 0 w 159"/>
                <a:gd name="T35" fmla="*/ 1 h 164"/>
                <a:gd name="T36" fmla="*/ 0 w 159"/>
                <a:gd name="T37" fmla="*/ 1 h 164"/>
                <a:gd name="T38" fmla="*/ 0 w 159"/>
                <a:gd name="T39" fmla="*/ 0 h 164"/>
                <a:gd name="T40" fmla="*/ 0 w 159"/>
                <a:gd name="T41" fmla="*/ 1 h 164"/>
                <a:gd name="T42" fmla="*/ 0 w 159"/>
                <a:gd name="T43" fmla="*/ 1 h 164"/>
                <a:gd name="T44" fmla="*/ 0 w 159"/>
                <a:gd name="T45" fmla="*/ 1 h 164"/>
                <a:gd name="T46" fmla="*/ 0 w 159"/>
                <a:gd name="T47" fmla="*/ 1 h 164"/>
                <a:gd name="T48" fmla="*/ 0 w 159"/>
                <a:gd name="T49" fmla="*/ 1 h 164"/>
                <a:gd name="T50" fmla="*/ 0 w 159"/>
                <a:gd name="T51" fmla="*/ 1 h 164"/>
                <a:gd name="T52" fmla="*/ 0 w 159"/>
                <a:gd name="T53" fmla="*/ 1 h 164"/>
                <a:gd name="T54" fmla="*/ 0 w 159"/>
                <a:gd name="T55" fmla="*/ 1 h 164"/>
                <a:gd name="T56" fmla="*/ 0 w 159"/>
                <a:gd name="T57" fmla="*/ 1 h 164"/>
                <a:gd name="T58" fmla="*/ 0 w 159"/>
                <a:gd name="T59" fmla="*/ 1 h 164"/>
                <a:gd name="T60" fmla="*/ 0 w 159"/>
                <a:gd name="T61" fmla="*/ 1 h 164"/>
                <a:gd name="T62" fmla="*/ 0 w 159"/>
                <a:gd name="T63" fmla="*/ 1 h 164"/>
                <a:gd name="T64" fmla="*/ 0 w 159"/>
                <a:gd name="T65" fmla="*/ 1 h 164"/>
                <a:gd name="T66" fmla="*/ 0 w 159"/>
                <a:gd name="T67" fmla="*/ 1 h 164"/>
                <a:gd name="T68" fmla="*/ 0 w 159"/>
                <a:gd name="T69" fmla="*/ 1 h 164"/>
                <a:gd name="T70" fmla="*/ 0 w 159"/>
                <a:gd name="T71" fmla="*/ 1 h 164"/>
                <a:gd name="T72" fmla="*/ 0 w 159"/>
                <a:gd name="T73" fmla="*/ 1 h 164"/>
                <a:gd name="T74" fmla="*/ 0 w 159"/>
                <a:gd name="T75" fmla="*/ 1 h 164"/>
                <a:gd name="T76" fmla="*/ 0 w 159"/>
                <a:gd name="T77" fmla="*/ 1 h 164"/>
                <a:gd name="T78" fmla="*/ 0 w 159"/>
                <a:gd name="T79" fmla="*/ 1 h 164"/>
                <a:gd name="T80" fmla="*/ 0 w 159"/>
                <a:gd name="T81" fmla="*/ 1 h 164"/>
                <a:gd name="T82" fmla="*/ 0 w 159"/>
                <a:gd name="T83" fmla="*/ 1 h 16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59"/>
                <a:gd name="T127" fmla="*/ 0 h 164"/>
                <a:gd name="T128" fmla="*/ 159 w 159"/>
                <a:gd name="T129" fmla="*/ 164 h 16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59" h="164">
                  <a:moveTo>
                    <a:pt x="0" y="147"/>
                  </a:moveTo>
                  <a:lnTo>
                    <a:pt x="0" y="146"/>
                  </a:lnTo>
                  <a:lnTo>
                    <a:pt x="5" y="145"/>
                  </a:lnTo>
                  <a:lnTo>
                    <a:pt x="9" y="142"/>
                  </a:lnTo>
                  <a:lnTo>
                    <a:pt x="16" y="140"/>
                  </a:lnTo>
                  <a:lnTo>
                    <a:pt x="24" y="136"/>
                  </a:lnTo>
                  <a:lnTo>
                    <a:pt x="32" y="134"/>
                  </a:lnTo>
                  <a:lnTo>
                    <a:pt x="35" y="132"/>
                  </a:lnTo>
                  <a:lnTo>
                    <a:pt x="40" y="132"/>
                  </a:lnTo>
                  <a:lnTo>
                    <a:pt x="44" y="131"/>
                  </a:lnTo>
                  <a:lnTo>
                    <a:pt x="47" y="131"/>
                  </a:lnTo>
                  <a:lnTo>
                    <a:pt x="53" y="128"/>
                  </a:lnTo>
                  <a:lnTo>
                    <a:pt x="58" y="128"/>
                  </a:lnTo>
                  <a:lnTo>
                    <a:pt x="63" y="128"/>
                  </a:lnTo>
                  <a:lnTo>
                    <a:pt x="68" y="129"/>
                  </a:lnTo>
                  <a:lnTo>
                    <a:pt x="71" y="131"/>
                  </a:lnTo>
                  <a:lnTo>
                    <a:pt x="73" y="132"/>
                  </a:lnTo>
                  <a:lnTo>
                    <a:pt x="76" y="132"/>
                  </a:lnTo>
                  <a:lnTo>
                    <a:pt x="78" y="128"/>
                  </a:lnTo>
                  <a:lnTo>
                    <a:pt x="82" y="123"/>
                  </a:lnTo>
                  <a:lnTo>
                    <a:pt x="84" y="120"/>
                  </a:lnTo>
                  <a:lnTo>
                    <a:pt x="88" y="116"/>
                  </a:lnTo>
                  <a:lnTo>
                    <a:pt x="90" y="112"/>
                  </a:lnTo>
                  <a:lnTo>
                    <a:pt x="95" y="107"/>
                  </a:lnTo>
                  <a:lnTo>
                    <a:pt x="100" y="100"/>
                  </a:lnTo>
                  <a:lnTo>
                    <a:pt x="104" y="93"/>
                  </a:lnTo>
                  <a:lnTo>
                    <a:pt x="108" y="84"/>
                  </a:lnTo>
                  <a:lnTo>
                    <a:pt x="114" y="76"/>
                  </a:lnTo>
                  <a:lnTo>
                    <a:pt x="119" y="66"/>
                  </a:lnTo>
                  <a:lnTo>
                    <a:pt x="125" y="58"/>
                  </a:lnTo>
                  <a:lnTo>
                    <a:pt x="129" y="49"/>
                  </a:lnTo>
                  <a:lnTo>
                    <a:pt x="135" y="40"/>
                  </a:lnTo>
                  <a:lnTo>
                    <a:pt x="140" y="32"/>
                  </a:lnTo>
                  <a:lnTo>
                    <a:pt x="145" y="25"/>
                  </a:lnTo>
                  <a:lnTo>
                    <a:pt x="148" y="18"/>
                  </a:lnTo>
                  <a:lnTo>
                    <a:pt x="152" y="12"/>
                  </a:lnTo>
                  <a:lnTo>
                    <a:pt x="154" y="6"/>
                  </a:lnTo>
                  <a:lnTo>
                    <a:pt x="158" y="3"/>
                  </a:lnTo>
                  <a:lnTo>
                    <a:pt x="159" y="0"/>
                  </a:lnTo>
                  <a:lnTo>
                    <a:pt x="158" y="2"/>
                  </a:lnTo>
                  <a:lnTo>
                    <a:pt x="157" y="6"/>
                  </a:lnTo>
                  <a:lnTo>
                    <a:pt x="155" y="11"/>
                  </a:lnTo>
                  <a:lnTo>
                    <a:pt x="153" y="15"/>
                  </a:lnTo>
                  <a:lnTo>
                    <a:pt x="151" y="21"/>
                  </a:lnTo>
                  <a:lnTo>
                    <a:pt x="148" y="27"/>
                  </a:lnTo>
                  <a:lnTo>
                    <a:pt x="146" y="34"/>
                  </a:lnTo>
                  <a:lnTo>
                    <a:pt x="142" y="41"/>
                  </a:lnTo>
                  <a:lnTo>
                    <a:pt x="140" y="50"/>
                  </a:lnTo>
                  <a:lnTo>
                    <a:pt x="136" y="58"/>
                  </a:lnTo>
                  <a:lnTo>
                    <a:pt x="134" y="66"/>
                  </a:lnTo>
                  <a:lnTo>
                    <a:pt x="132" y="74"/>
                  </a:lnTo>
                  <a:lnTo>
                    <a:pt x="129" y="82"/>
                  </a:lnTo>
                  <a:lnTo>
                    <a:pt x="127" y="90"/>
                  </a:lnTo>
                  <a:lnTo>
                    <a:pt x="125" y="97"/>
                  </a:lnTo>
                  <a:lnTo>
                    <a:pt x="123" y="103"/>
                  </a:lnTo>
                  <a:lnTo>
                    <a:pt x="121" y="109"/>
                  </a:lnTo>
                  <a:lnTo>
                    <a:pt x="119" y="114"/>
                  </a:lnTo>
                  <a:lnTo>
                    <a:pt x="117" y="120"/>
                  </a:lnTo>
                  <a:lnTo>
                    <a:pt x="116" y="123"/>
                  </a:lnTo>
                  <a:lnTo>
                    <a:pt x="115" y="128"/>
                  </a:lnTo>
                  <a:lnTo>
                    <a:pt x="115" y="132"/>
                  </a:lnTo>
                  <a:lnTo>
                    <a:pt x="115" y="135"/>
                  </a:lnTo>
                  <a:lnTo>
                    <a:pt x="114" y="140"/>
                  </a:lnTo>
                  <a:lnTo>
                    <a:pt x="114" y="142"/>
                  </a:lnTo>
                  <a:lnTo>
                    <a:pt x="114" y="145"/>
                  </a:lnTo>
                  <a:lnTo>
                    <a:pt x="114" y="146"/>
                  </a:lnTo>
                  <a:lnTo>
                    <a:pt x="60" y="164"/>
                  </a:lnTo>
                  <a:lnTo>
                    <a:pt x="59" y="163"/>
                  </a:lnTo>
                  <a:lnTo>
                    <a:pt x="57" y="163"/>
                  </a:lnTo>
                  <a:lnTo>
                    <a:pt x="52" y="163"/>
                  </a:lnTo>
                  <a:lnTo>
                    <a:pt x="47" y="163"/>
                  </a:lnTo>
                  <a:lnTo>
                    <a:pt x="41" y="161"/>
                  </a:lnTo>
                  <a:lnTo>
                    <a:pt x="34" y="161"/>
                  </a:lnTo>
                  <a:lnTo>
                    <a:pt x="28" y="160"/>
                  </a:lnTo>
                  <a:lnTo>
                    <a:pt x="22" y="159"/>
                  </a:lnTo>
                  <a:lnTo>
                    <a:pt x="18" y="157"/>
                  </a:lnTo>
                  <a:lnTo>
                    <a:pt x="13" y="155"/>
                  </a:lnTo>
                  <a:lnTo>
                    <a:pt x="8" y="153"/>
                  </a:lnTo>
                  <a:lnTo>
                    <a:pt x="6" y="152"/>
                  </a:lnTo>
                  <a:lnTo>
                    <a:pt x="1" y="148"/>
                  </a:lnTo>
                  <a:lnTo>
                    <a:pt x="0" y="147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07" name="Freeform 57"/>
            <p:cNvSpPr>
              <a:spLocks/>
            </p:cNvSpPr>
            <p:nvPr/>
          </p:nvSpPr>
          <p:spPr bwMode="auto">
            <a:xfrm>
              <a:off x="2270" y="1074"/>
              <a:ext cx="78" cy="17"/>
            </a:xfrm>
            <a:custGeom>
              <a:avLst/>
              <a:gdLst>
                <a:gd name="T0" fmla="*/ 1 w 156"/>
                <a:gd name="T1" fmla="*/ 0 h 35"/>
                <a:gd name="T2" fmla="*/ 1 w 156"/>
                <a:gd name="T3" fmla="*/ 0 h 35"/>
                <a:gd name="T4" fmla="*/ 0 w 156"/>
                <a:gd name="T5" fmla="*/ 0 h 35"/>
                <a:gd name="T6" fmla="*/ 1 w 156"/>
                <a:gd name="T7" fmla="*/ 0 h 35"/>
                <a:gd name="T8" fmla="*/ 1 w 156"/>
                <a:gd name="T9" fmla="*/ 0 h 35"/>
                <a:gd name="T10" fmla="*/ 1 w 156"/>
                <a:gd name="T11" fmla="*/ 0 h 35"/>
                <a:gd name="T12" fmla="*/ 1 w 156"/>
                <a:gd name="T13" fmla="*/ 0 h 35"/>
                <a:gd name="T14" fmla="*/ 1 w 156"/>
                <a:gd name="T15" fmla="*/ 0 h 35"/>
                <a:gd name="T16" fmla="*/ 1 w 156"/>
                <a:gd name="T17" fmla="*/ 0 h 35"/>
                <a:gd name="T18" fmla="*/ 1 w 156"/>
                <a:gd name="T19" fmla="*/ 0 h 35"/>
                <a:gd name="T20" fmla="*/ 1 w 156"/>
                <a:gd name="T21" fmla="*/ 0 h 35"/>
                <a:gd name="T22" fmla="*/ 1 w 156"/>
                <a:gd name="T23" fmla="*/ 0 h 35"/>
                <a:gd name="T24" fmla="*/ 1 w 156"/>
                <a:gd name="T25" fmla="*/ 0 h 35"/>
                <a:gd name="T26" fmla="*/ 1 w 156"/>
                <a:gd name="T27" fmla="*/ 0 h 35"/>
                <a:gd name="T28" fmla="*/ 1 w 156"/>
                <a:gd name="T29" fmla="*/ 0 h 35"/>
                <a:gd name="T30" fmla="*/ 1 w 156"/>
                <a:gd name="T31" fmla="*/ 0 h 35"/>
                <a:gd name="T32" fmla="*/ 1 w 156"/>
                <a:gd name="T33" fmla="*/ 0 h 35"/>
                <a:gd name="T34" fmla="*/ 1 w 156"/>
                <a:gd name="T35" fmla="*/ 0 h 35"/>
                <a:gd name="T36" fmla="*/ 1 w 156"/>
                <a:gd name="T37" fmla="*/ 0 h 35"/>
                <a:gd name="T38" fmla="*/ 1 w 156"/>
                <a:gd name="T39" fmla="*/ 0 h 35"/>
                <a:gd name="T40" fmla="*/ 1 w 156"/>
                <a:gd name="T41" fmla="*/ 0 h 35"/>
                <a:gd name="T42" fmla="*/ 1 w 156"/>
                <a:gd name="T43" fmla="*/ 0 h 35"/>
                <a:gd name="T44" fmla="*/ 1 w 156"/>
                <a:gd name="T45" fmla="*/ 0 h 3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56"/>
                <a:gd name="T70" fmla="*/ 0 h 35"/>
                <a:gd name="T71" fmla="*/ 156 w 156"/>
                <a:gd name="T72" fmla="*/ 35 h 3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56" h="35">
                  <a:moveTo>
                    <a:pt x="19" y="0"/>
                  </a:moveTo>
                  <a:lnTo>
                    <a:pt x="5" y="18"/>
                  </a:lnTo>
                  <a:lnTo>
                    <a:pt x="0" y="35"/>
                  </a:lnTo>
                  <a:lnTo>
                    <a:pt x="156" y="27"/>
                  </a:lnTo>
                  <a:lnTo>
                    <a:pt x="143" y="12"/>
                  </a:lnTo>
                  <a:lnTo>
                    <a:pt x="142" y="12"/>
                  </a:lnTo>
                  <a:lnTo>
                    <a:pt x="139" y="12"/>
                  </a:lnTo>
                  <a:lnTo>
                    <a:pt x="134" y="12"/>
                  </a:lnTo>
                  <a:lnTo>
                    <a:pt x="131" y="13"/>
                  </a:lnTo>
                  <a:lnTo>
                    <a:pt x="124" y="13"/>
                  </a:lnTo>
                  <a:lnTo>
                    <a:pt x="118" y="13"/>
                  </a:lnTo>
                  <a:lnTo>
                    <a:pt x="112" y="12"/>
                  </a:lnTo>
                  <a:lnTo>
                    <a:pt x="106" y="12"/>
                  </a:lnTo>
                  <a:lnTo>
                    <a:pt x="99" y="11"/>
                  </a:lnTo>
                  <a:lnTo>
                    <a:pt x="93" y="8"/>
                  </a:lnTo>
                  <a:lnTo>
                    <a:pt x="87" y="6"/>
                  </a:lnTo>
                  <a:lnTo>
                    <a:pt x="82" y="5"/>
                  </a:lnTo>
                  <a:lnTo>
                    <a:pt x="79" y="3"/>
                  </a:lnTo>
                  <a:lnTo>
                    <a:pt x="75" y="1"/>
                  </a:lnTo>
                  <a:lnTo>
                    <a:pt x="73" y="0"/>
                  </a:lnTo>
                  <a:lnTo>
                    <a:pt x="38" y="12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913E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08" name="Freeform 58"/>
            <p:cNvSpPr>
              <a:spLocks/>
            </p:cNvSpPr>
            <p:nvPr/>
          </p:nvSpPr>
          <p:spPr bwMode="auto">
            <a:xfrm>
              <a:off x="2256" y="701"/>
              <a:ext cx="70" cy="108"/>
            </a:xfrm>
            <a:custGeom>
              <a:avLst/>
              <a:gdLst>
                <a:gd name="T0" fmla="*/ 1 w 139"/>
                <a:gd name="T1" fmla="*/ 0 h 215"/>
                <a:gd name="T2" fmla="*/ 1 w 139"/>
                <a:gd name="T3" fmla="*/ 1 h 215"/>
                <a:gd name="T4" fmla="*/ 1 w 139"/>
                <a:gd name="T5" fmla="*/ 1 h 215"/>
                <a:gd name="T6" fmla="*/ 1 w 139"/>
                <a:gd name="T7" fmla="*/ 1 h 215"/>
                <a:gd name="T8" fmla="*/ 1 w 139"/>
                <a:gd name="T9" fmla="*/ 1 h 215"/>
                <a:gd name="T10" fmla="*/ 1 w 139"/>
                <a:gd name="T11" fmla="*/ 1 h 215"/>
                <a:gd name="T12" fmla="*/ 1 w 139"/>
                <a:gd name="T13" fmla="*/ 1 h 215"/>
                <a:gd name="T14" fmla="*/ 1 w 139"/>
                <a:gd name="T15" fmla="*/ 1 h 215"/>
                <a:gd name="T16" fmla="*/ 1 w 139"/>
                <a:gd name="T17" fmla="*/ 1 h 215"/>
                <a:gd name="T18" fmla="*/ 1 w 139"/>
                <a:gd name="T19" fmla="*/ 1 h 215"/>
                <a:gd name="T20" fmla="*/ 1 w 139"/>
                <a:gd name="T21" fmla="*/ 1 h 215"/>
                <a:gd name="T22" fmla="*/ 1 w 139"/>
                <a:gd name="T23" fmla="*/ 1 h 215"/>
                <a:gd name="T24" fmla="*/ 1 w 139"/>
                <a:gd name="T25" fmla="*/ 1 h 215"/>
                <a:gd name="T26" fmla="*/ 1 w 139"/>
                <a:gd name="T27" fmla="*/ 1 h 215"/>
                <a:gd name="T28" fmla="*/ 1 w 139"/>
                <a:gd name="T29" fmla="*/ 1 h 215"/>
                <a:gd name="T30" fmla="*/ 1 w 139"/>
                <a:gd name="T31" fmla="*/ 1 h 215"/>
                <a:gd name="T32" fmla="*/ 1 w 139"/>
                <a:gd name="T33" fmla="*/ 1 h 215"/>
                <a:gd name="T34" fmla="*/ 1 w 139"/>
                <a:gd name="T35" fmla="*/ 1 h 215"/>
                <a:gd name="T36" fmla="*/ 1 w 139"/>
                <a:gd name="T37" fmla="*/ 1 h 215"/>
                <a:gd name="T38" fmla="*/ 1 w 139"/>
                <a:gd name="T39" fmla="*/ 1 h 215"/>
                <a:gd name="T40" fmla="*/ 1 w 139"/>
                <a:gd name="T41" fmla="*/ 1 h 215"/>
                <a:gd name="T42" fmla="*/ 1 w 139"/>
                <a:gd name="T43" fmla="*/ 1 h 215"/>
                <a:gd name="T44" fmla="*/ 1 w 139"/>
                <a:gd name="T45" fmla="*/ 1 h 215"/>
                <a:gd name="T46" fmla="*/ 1 w 139"/>
                <a:gd name="T47" fmla="*/ 1 h 215"/>
                <a:gd name="T48" fmla="*/ 1 w 139"/>
                <a:gd name="T49" fmla="*/ 1 h 215"/>
                <a:gd name="T50" fmla="*/ 1 w 139"/>
                <a:gd name="T51" fmla="*/ 1 h 215"/>
                <a:gd name="T52" fmla="*/ 1 w 139"/>
                <a:gd name="T53" fmla="*/ 1 h 215"/>
                <a:gd name="T54" fmla="*/ 1 w 139"/>
                <a:gd name="T55" fmla="*/ 1 h 215"/>
                <a:gd name="T56" fmla="*/ 1 w 139"/>
                <a:gd name="T57" fmla="*/ 1 h 215"/>
                <a:gd name="T58" fmla="*/ 1 w 139"/>
                <a:gd name="T59" fmla="*/ 1 h 215"/>
                <a:gd name="T60" fmla="*/ 1 w 139"/>
                <a:gd name="T61" fmla="*/ 1 h 215"/>
                <a:gd name="T62" fmla="*/ 0 w 139"/>
                <a:gd name="T63" fmla="*/ 1 h 215"/>
                <a:gd name="T64" fmla="*/ 0 w 139"/>
                <a:gd name="T65" fmla="*/ 1 h 215"/>
                <a:gd name="T66" fmla="*/ 1 w 139"/>
                <a:gd name="T67" fmla="*/ 1 h 215"/>
                <a:gd name="T68" fmla="*/ 1 w 139"/>
                <a:gd name="T69" fmla="*/ 0 h 215"/>
                <a:gd name="T70" fmla="*/ 1 w 139"/>
                <a:gd name="T71" fmla="*/ 0 h 21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39"/>
                <a:gd name="T109" fmla="*/ 0 h 215"/>
                <a:gd name="T110" fmla="*/ 139 w 139"/>
                <a:gd name="T111" fmla="*/ 215 h 21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39" h="215">
                  <a:moveTo>
                    <a:pt x="98" y="0"/>
                  </a:moveTo>
                  <a:lnTo>
                    <a:pt x="125" y="42"/>
                  </a:lnTo>
                  <a:lnTo>
                    <a:pt x="123" y="54"/>
                  </a:lnTo>
                  <a:lnTo>
                    <a:pt x="139" y="80"/>
                  </a:lnTo>
                  <a:lnTo>
                    <a:pt x="127" y="94"/>
                  </a:lnTo>
                  <a:lnTo>
                    <a:pt x="127" y="135"/>
                  </a:lnTo>
                  <a:lnTo>
                    <a:pt x="94" y="160"/>
                  </a:lnTo>
                  <a:lnTo>
                    <a:pt x="60" y="215"/>
                  </a:lnTo>
                  <a:lnTo>
                    <a:pt x="7" y="173"/>
                  </a:lnTo>
                  <a:lnTo>
                    <a:pt x="7" y="170"/>
                  </a:lnTo>
                  <a:lnTo>
                    <a:pt x="8" y="168"/>
                  </a:lnTo>
                  <a:lnTo>
                    <a:pt x="9" y="164"/>
                  </a:lnTo>
                  <a:lnTo>
                    <a:pt x="12" y="160"/>
                  </a:lnTo>
                  <a:lnTo>
                    <a:pt x="13" y="152"/>
                  </a:lnTo>
                  <a:lnTo>
                    <a:pt x="14" y="145"/>
                  </a:lnTo>
                  <a:lnTo>
                    <a:pt x="14" y="141"/>
                  </a:lnTo>
                  <a:lnTo>
                    <a:pt x="14" y="136"/>
                  </a:lnTo>
                  <a:lnTo>
                    <a:pt x="14" y="131"/>
                  </a:lnTo>
                  <a:lnTo>
                    <a:pt x="14" y="126"/>
                  </a:lnTo>
                  <a:lnTo>
                    <a:pt x="14" y="119"/>
                  </a:lnTo>
                  <a:lnTo>
                    <a:pt x="13" y="113"/>
                  </a:lnTo>
                  <a:lnTo>
                    <a:pt x="13" y="107"/>
                  </a:lnTo>
                  <a:lnTo>
                    <a:pt x="12" y="101"/>
                  </a:lnTo>
                  <a:lnTo>
                    <a:pt x="11" y="95"/>
                  </a:lnTo>
                  <a:lnTo>
                    <a:pt x="8" y="91"/>
                  </a:lnTo>
                  <a:lnTo>
                    <a:pt x="7" y="84"/>
                  </a:lnTo>
                  <a:lnTo>
                    <a:pt x="6" y="80"/>
                  </a:lnTo>
                  <a:lnTo>
                    <a:pt x="3" y="74"/>
                  </a:lnTo>
                  <a:lnTo>
                    <a:pt x="3" y="70"/>
                  </a:lnTo>
                  <a:lnTo>
                    <a:pt x="2" y="66"/>
                  </a:lnTo>
                  <a:lnTo>
                    <a:pt x="1" y="63"/>
                  </a:lnTo>
                  <a:lnTo>
                    <a:pt x="0" y="59"/>
                  </a:lnTo>
                  <a:lnTo>
                    <a:pt x="0" y="57"/>
                  </a:lnTo>
                  <a:lnTo>
                    <a:pt x="37" y="19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F2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09" name="Freeform 59"/>
            <p:cNvSpPr>
              <a:spLocks/>
            </p:cNvSpPr>
            <p:nvPr/>
          </p:nvSpPr>
          <p:spPr bwMode="auto">
            <a:xfrm>
              <a:off x="2283" y="815"/>
              <a:ext cx="14" cy="20"/>
            </a:xfrm>
            <a:custGeom>
              <a:avLst/>
              <a:gdLst>
                <a:gd name="T0" fmla="*/ 0 w 29"/>
                <a:gd name="T1" fmla="*/ 0 h 41"/>
                <a:gd name="T2" fmla="*/ 0 w 29"/>
                <a:gd name="T3" fmla="*/ 0 h 41"/>
                <a:gd name="T4" fmla="*/ 0 w 29"/>
                <a:gd name="T5" fmla="*/ 0 h 41"/>
                <a:gd name="T6" fmla="*/ 0 w 29"/>
                <a:gd name="T7" fmla="*/ 0 h 41"/>
                <a:gd name="T8" fmla="*/ 0 w 29"/>
                <a:gd name="T9" fmla="*/ 0 h 41"/>
                <a:gd name="T10" fmla="*/ 0 w 29"/>
                <a:gd name="T11" fmla="*/ 0 h 41"/>
                <a:gd name="T12" fmla="*/ 0 w 29"/>
                <a:gd name="T13" fmla="*/ 0 h 41"/>
                <a:gd name="T14" fmla="*/ 0 w 29"/>
                <a:gd name="T15" fmla="*/ 0 h 41"/>
                <a:gd name="T16" fmla="*/ 0 w 29"/>
                <a:gd name="T17" fmla="*/ 0 h 41"/>
                <a:gd name="T18" fmla="*/ 0 w 29"/>
                <a:gd name="T19" fmla="*/ 0 h 4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41"/>
                <a:gd name="T32" fmla="*/ 29 w 29"/>
                <a:gd name="T33" fmla="*/ 41 h 4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41">
                  <a:moveTo>
                    <a:pt x="9" y="1"/>
                  </a:moveTo>
                  <a:lnTo>
                    <a:pt x="18" y="0"/>
                  </a:lnTo>
                  <a:lnTo>
                    <a:pt x="22" y="4"/>
                  </a:lnTo>
                  <a:lnTo>
                    <a:pt x="25" y="10"/>
                  </a:lnTo>
                  <a:lnTo>
                    <a:pt x="26" y="16"/>
                  </a:lnTo>
                  <a:lnTo>
                    <a:pt x="29" y="18"/>
                  </a:lnTo>
                  <a:lnTo>
                    <a:pt x="16" y="41"/>
                  </a:lnTo>
                  <a:lnTo>
                    <a:pt x="0" y="18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7E94D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10" name="Freeform 60"/>
            <p:cNvSpPr>
              <a:spLocks/>
            </p:cNvSpPr>
            <p:nvPr/>
          </p:nvSpPr>
          <p:spPr bwMode="auto">
            <a:xfrm>
              <a:off x="2638" y="790"/>
              <a:ext cx="46" cy="16"/>
            </a:xfrm>
            <a:custGeom>
              <a:avLst/>
              <a:gdLst>
                <a:gd name="T0" fmla="*/ 0 w 91"/>
                <a:gd name="T1" fmla="*/ 1 h 32"/>
                <a:gd name="T2" fmla="*/ 1 w 91"/>
                <a:gd name="T3" fmla="*/ 0 h 32"/>
                <a:gd name="T4" fmla="*/ 1 w 91"/>
                <a:gd name="T5" fmla="*/ 0 h 32"/>
                <a:gd name="T6" fmla="*/ 1 w 91"/>
                <a:gd name="T7" fmla="*/ 0 h 32"/>
                <a:gd name="T8" fmla="*/ 1 w 91"/>
                <a:gd name="T9" fmla="*/ 1 h 32"/>
                <a:gd name="T10" fmla="*/ 1 w 91"/>
                <a:gd name="T11" fmla="*/ 1 h 32"/>
                <a:gd name="T12" fmla="*/ 1 w 91"/>
                <a:gd name="T13" fmla="*/ 1 h 32"/>
                <a:gd name="T14" fmla="*/ 1 w 91"/>
                <a:gd name="T15" fmla="*/ 1 h 32"/>
                <a:gd name="T16" fmla="*/ 1 w 91"/>
                <a:gd name="T17" fmla="*/ 1 h 32"/>
                <a:gd name="T18" fmla="*/ 1 w 91"/>
                <a:gd name="T19" fmla="*/ 1 h 32"/>
                <a:gd name="T20" fmla="*/ 1 w 91"/>
                <a:gd name="T21" fmla="*/ 1 h 32"/>
                <a:gd name="T22" fmla="*/ 1 w 91"/>
                <a:gd name="T23" fmla="*/ 1 h 32"/>
                <a:gd name="T24" fmla="*/ 1 w 91"/>
                <a:gd name="T25" fmla="*/ 1 h 32"/>
                <a:gd name="T26" fmla="*/ 1 w 91"/>
                <a:gd name="T27" fmla="*/ 1 h 32"/>
                <a:gd name="T28" fmla="*/ 1 w 91"/>
                <a:gd name="T29" fmla="*/ 1 h 32"/>
                <a:gd name="T30" fmla="*/ 1 w 91"/>
                <a:gd name="T31" fmla="*/ 1 h 32"/>
                <a:gd name="T32" fmla="*/ 1 w 91"/>
                <a:gd name="T33" fmla="*/ 1 h 32"/>
                <a:gd name="T34" fmla="*/ 0 w 91"/>
                <a:gd name="T35" fmla="*/ 1 h 32"/>
                <a:gd name="T36" fmla="*/ 0 w 91"/>
                <a:gd name="T37" fmla="*/ 1 h 3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1"/>
                <a:gd name="T58" fmla="*/ 0 h 32"/>
                <a:gd name="T59" fmla="*/ 91 w 91"/>
                <a:gd name="T60" fmla="*/ 32 h 3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1" h="32">
                  <a:moveTo>
                    <a:pt x="0" y="15"/>
                  </a:moveTo>
                  <a:lnTo>
                    <a:pt x="20" y="0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29" y="1"/>
                  </a:lnTo>
                  <a:lnTo>
                    <a:pt x="34" y="1"/>
                  </a:lnTo>
                  <a:lnTo>
                    <a:pt x="40" y="2"/>
                  </a:lnTo>
                  <a:lnTo>
                    <a:pt x="46" y="2"/>
                  </a:lnTo>
                  <a:lnTo>
                    <a:pt x="53" y="2"/>
                  </a:lnTo>
                  <a:lnTo>
                    <a:pt x="59" y="2"/>
                  </a:lnTo>
                  <a:lnTo>
                    <a:pt x="65" y="4"/>
                  </a:lnTo>
                  <a:lnTo>
                    <a:pt x="70" y="5"/>
                  </a:lnTo>
                  <a:lnTo>
                    <a:pt x="74" y="8"/>
                  </a:lnTo>
                  <a:lnTo>
                    <a:pt x="80" y="10"/>
                  </a:lnTo>
                  <a:lnTo>
                    <a:pt x="83" y="13"/>
                  </a:lnTo>
                  <a:lnTo>
                    <a:pt x="91" y="32"/>
                  </a:lnTo>
                  <a:lnTo>
                    <a:pt x="34" y="32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11" name="Freeform 61"/>
            <p:cNvSpPr>
              <a:spLocks/>
            </p:cNvSpPr>
            <p:nvPr/>
          </p:nvSpPr>
          <p:spPr bwMode="auto">
            <a:xfrm>
              <a:off x="2816" y="637"/>
              <a:ext cx="47" cy="27"/>
            </a:xfrm>
            <a:custGeom>
              <a:avLst/>
              <a:gdLst>
                <a:gd name="T0" fmla="*/ 0 w 94"/>
                <a:gd name="T1" fmla="*/ 0 h 55"/>
                <a:gd name="T2" fmla="*/ 1 w 94"/>
                <a:gd name="T3" fmla="*/ 0 h 55"/>
                <a:gd name="T4" fmla="*/ 1 w 94"/>
                <a:gd name="T5" fmla="*/ 0 h 55"/>
                <a:gd name="T6" fmla="*/ 1 w 94"/>
                <a:gd name="T7" fmla="*/ 0 h 55"/>
                <a:gd name="T8" fmla="*/ 1 w 94"/>
                <a:gd name="T9" fmla="*/ 0 h 55"/>
                <a:gd name="T10" fmla="*/ 1 w 94"/>
                <a:gd name="T11" fmla="*/ 0 h 55"/>
                <a:gd name="T12" fmla="*/ 1 w 94"/>
                <a:gd name="T13" fmla="*/ 0 h 55"/>
                <a:gd name="T14" fmla="*/ 1 w 94"/>
                <a:gd name="T15" fmla="*/ 0 h 55"/>
                <a:gd name="T16" fmla="*/ 1 w 94"/>
                <a:gd name="T17" fmla="*/ 0 h 55"/>
                <a:gd name="T18" fmla="*/ 1 w 94"/>
                <a:gd name="T19" fmla="*/ 0 h 55"/>
                <a:gd name="T20" fmla="*/ 1 w 94"/>
                <a:gd name="T21" fmla="*/ 0 h 55"/>
                <a:gd name="T22" fmla="*/ 1 w 94"/>
                <a:gd name="T23" fmla="*/ 0 h 55"/>
                <a:gd name="T24" fmla="*/ 1 w 94"/>
                <a:gd name="T25" fmla="*/ 0 h 55"/>
                <a:gd name="T26" fmla="*/ 1 w 94"/>
                <a:gd name="T27" fmla="*/ 0 h 55"/>
                <a:gd name="T28" fmla="*/ 1 w 94"/>
                <a:gd name="T29" fmla="*/ 0 h 55"/>
                <a:gd name="T30" fmla="*/ 1 w 94"/>
                <a:gd name="T31" fmla="*/ 0 h 55"/>
                <a:gd name="T32" fmla="*/ 1 w 94"/>
                <a:gd name="T33" fmla="*/ 0 h 55"/>
                <a:gd name="T34" fmla="*/ 1 w 94"/>
                <a:gd name="T35" fmla="*/ 0 h 55"/>
                <a:gd name="T36" fmla="*/ 1 w 94"/>
                <a:gd name="T37" fmla="*/ 0 h 55"/>
                <a:gd name="T38" fmla="*/ 1 w 94"/>
                <a:gd name="T39" fmla="*/ 0 h 55"/>
                <a:gd name="T40" fmla="*/ 1 w 94"/>
                <a:gd name="T41" fmla="*/ 0 h 55"/>
                <a:gd name="T42" fmla="*/ 1 w 94"/>
                <a:gd name="T43" fmla="*/ 0 h 55"/>
                <a:gd name="T44" fmla="*/ 1 w 94"/>
                <a:gd name="T45" fmla="*/ 0 h 55"/>
                <a:gd name="T46" fmla="*/ 1 w 94"/>
                <a:gd name="T47" fmla="*/ 0 h 55"/>
                <a:gd name="T48" fmla="*/ 1 w 94"/>
                <a:gd name="T49" fmla="*/ 0 h 55"/>
                <a:gd name="T50" fmla="*/ 0 w 94"/>
                <a:gd name="T51" fmla="*/ 0 h 55"/>
                <a:gd name="T52" fmla="*/ 0 w 94"/>
                <a:gd name="T53" fmla="*/ 0 h 5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94"/>
                <a:gd name="T82" fmla="*/ 0 h 55"/>
                <a:gd name="T83" fmla="*/ 94 w 94"/>
                <a:gd name="T84" fmla="*/ 55 h 5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94" h="55">
                  <a:moveTo>
                    <a:pt x="0" y="30"/>
                  </a:moveTo>
                  <a:lnTo>
                    <a:pt x="1" y="29"/>
                  </a:lnTo>
                  <a:lnTo>
                    <a:pt x="5" y="29"/>
                  </a:lnTo>
                  <a:lnTo>
                    <a:pt x="9" y="25"/>
                  </a:lnTo>
                  <a:lnTo>
                    <a:pt x="15" y="21"/>
                  </a:lnTo>
                  <a:lnTo>
                    <a:pt x="20" y="17"/>
                  </a:lnTo>
                  <a:lnTo>
                    <a:pt x="25" y="11"/>
                  </a:lnTo>
                  <a:lnTo>
                    <a:pt x="28" y="7"/>
                  </a:lnTo>
                  <a:lnTo>
                    <a:pt x="30" y="6"/>
                  </a:lnTo>
                  <a:lnTo>
                    <a:pt x="30" y="5"/>
                  </a:lnTo>
                  <a:lnTo>
                    <a:pt x="32" y="2"/>
                  </a:lnTo>
                  <a:lnTo>
                    <a:pt x="33" y="1"/>
                  </a:lnTo>
                  <a:lnTo>
                    <a:pt x="36" y="0"/>
                  </a:lnTo>
                  <a:lnTo>
                    <a:pt x="39" y="0"/>
                  </a:lnTo>
                  <a:lnTo>
                    <a:pt x="44" y="1"/>
                  </a:lnTo>
                  <a:lnTo>
                    <a:pt x="50" y="2"/>
                  </a:lnTo>
                  <a:lnTo>
                    <a:pt x="56" y="5"/>
                  </a:lnTo>
                  <a:lnTo>
                    <a:pt x="63" y="6"/>
                  </a:lnTo>
                  <a:lnTo>
                    <a:pt x="70" y="8"/>
                  </a:lnTo>
                  <a:lnTo>
                    <a:pt x="75" y="11"/>
                  </a:lnTo>
                  <a:lnTo>
                    <a:pt x="81" y="12"/>
                  </a:lnTo>
                  <a:lnTo>
                    <a:pt x="83" y="13"/>
                  </a:lnTo>
                  <a:lnTo>
                    <a:pt x="84" y="14"/>
                  </a:lnTo>
                  <a:lnTo>
                    <a:pt x="94" y="44"/>
                  </a:lnTo>
                  <a:lnTo>
                    <a:pt x="58" y="55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12" name="Freeform 62"/>
            <p:cNvSpPr>
              <a:spLocks/>
            </p:cNvSpPr>
            <p:nvPr/>
          </p:nvSpPr>
          <p:spPr bwMode="auto">
            <a:xfrm>
              <a:off x="2580" y="791"/>
              <a:ext cx="108" cy="23"/>
            </a:xfrm>
            <a:custGeom>
              <a:avLst/>
              <a:gdLst>
                <a:gd name="T0" fmla="*/ 1 w 215"/>
                <a:gd name="T1" fmla="*/ 1 h 45"/>
                <a:gd name="T2" fmla="*/ 1 w 215"/>
                <a:gd name="T3" fmla="*/ 1 h 45"/>
                <a:gd name="T4" fmla="*/ 0 w 215"/>
                <a:gd name="T5" fmla="*/ 1 h 45"/>
                <a:gd name="T6" fmla="*/ 1 w 215"/>
                <a:gd name="T7" fmla="*/ 1 h 45"/>
                <a:gd name="T8" fmla="*/ 1 w 215"/>
                <a:gd name="T9" fmla="*/ 1 h 45"/>
                <a:gd name="T10" fmla="*/ 1 w 215"/>
                <a:gd name="T11" fmla="*/ 1 h 45"/>
                <a:gd name="T12" fmla="*/ 1 w 215"/>
                <a:gd name="T13" fmla="*/ 0 h 45"/>
                <a:gd name="T14" fmla="*/ 1 w 215"/>
                <a:gd name="T15" fmla="*/ 0 h 45"/>
                <a:gd name="T16" fmla="*/ 1 w 215"/>
                <a:gd name="T17" fmla="*/ 0 h 45"/>
                <a:gd name="T18" fmla="*/ 1 w 215"/>
                <a:gd name="T19" fmla="*/ 0 h 45"/>
                <a:gd name="T20" fmla="*/ 1 w 215"/>
                <a:gd name="T21" fmla="*/ 1 h 45"/>
                <a:gd name="T22" fmla="*/ 1 w 215"/>
                <a:gd name="T23" fmla="*/ 1 h 45"/>
                <a:gd name="T24" fmla="*/ 1 w 215"/>
                <a:gd name="T25" fmla="*/ 1 h 45"/>
                <a:gd name="T26" fmla="*/ 1 w 215"/>
                <a:gd name="T27" fmla="*/ 1 h 45"/>
                <a:gd name="T28" fmla="*/ 1 w 215"/>
                <a:gd name="T29" fmla="*/ 1 h 45"/>
                <a:gd name="T30" fmla="*/ 1 w 215"/>
                <a:gd name="T31" fmla="*/ 1 h 45"/>
                <a:gd name="T32" fmla="*/ 1 w 215"/>
                <a:gd name="T33" fmla="*/ 1 h 45"/>
                <a:gd name="T34" fmla="*/ 1 w 215"/>
                <a:gd name="T35" fmla="*/ 1 h 45"/>
                <a:gd name="T36" fmla="*/ 1 w 215"/>
                <a:gd name="T37" fmla="*/ 1 h 45"/>
                <a:gd name="T38" fmla="*/ 1 w 215"/>
                <a:gd name="T39" fmla="*/ 1 h 45"/>
                <a:gd name="T40" fmla="*/ 1 w 215"/>
                <a:gd name="T41" fmla="*/ 1 h 45"/>
                <a:gd name="T42" fmla="*/ 1 w 215"/>
                <a:gd name="T43" fmla="*/ 1 h 45"/>
                <a:gd name="T44" fmla="*/ 1 w 215"/>
                <a:gd name="T45" fmla="*/ 1 h 45"/>
                <a:gd name="T46" fmla="*/ 1 w 215"/>
                <a:gd name="T47" fmla="*/ 1 h 45"/>
                <a:gd name="T48" fmla="*/ 1 w 215"/>
                <a:gd name="T49" fmla="*/ 1 h 45"/>
                <a:gd name="T50" fmla="*/ 1 w 215"/>
                <a:gd name="T51" fmla="*/ 1 h 45"/>
                <a:gd name="T52" fmla="*/ 1 w 215"/>
                <a:gd name="T53" fmla="*/ 1 h 45"/>
                <a:gd name="T54" fmla="*/ 1 w 215"/>
                <a:gd name="T55" fmla="*/ 1 h 45"/>
                <a:gd name="T56" fmla="*/ 1 w 215"/>
                <a:gd name="T57" fmla="*/ 1 h 45"/>
                <a:gd name="T58" fmla="*/ 1 w 215"/>
                <a:gd name="T59" fmla="*/ 1 h 45"/>
                <a:gd name="T60" fmla="*/ 1 w 215"/>
                <a:gd name="T61" fmla="*/ 1 h 45"/>
                <a:gd name="T62" fmla="*/ 1 w 215"/>
                <a:gd name="T63" fmla="*/ 1 h 45"/>
                <a:gd name="T64" fmla="*/ 1 w 215"/>
                <a:gd name="T65" fmla="*/ 1 h 45"/>
                <a:gd name="T66" fmla="*/ 1 w 215"/>
                <a:gd name="T67" fmla="*/ 1 h 45"/>
                <a:gd name="T68" fmla="*/ 1 w 215"/>
                <a:gd name="T69" fmla="*/ 1 h 45"/>
                <a:gd name="T70" fmla="*/ 1 w 215"/>
                <a:gd name="T71" fmla="*/ 1 h 45"/>
                <a:gd name="T72" fmla="*/ 1 w 215"/>
                <a:gd name="T73" fmla="*/ 1 h 45"/>
                <a:gd name="T74" fmla="*/ 1 w 215"/>
                <a:gd name="T75" fmla="*/ 1 h 45"/>
                <a:gd name="T76" fmla="*/ 1 w 215"/>
                <a:gd name="T77" fmla="*/ 1 h 45"/>
                <a:gd name="T78" fmla="*/ 1 w 215"/>
                <a:gd name="T79" fmla="*/ 1 h 45"/>
                <a:gd name="T80" fmla="*/ 1 w 215"/>
                <a:gd name="T81" fmla="*/ 1 h 45"/>
                <a:gd name="T82" fmla="*/ 1 w 215"/>
                <a:gd name="T83" fmla="*/ 1 h 45"/>
                <a:gd name="T84" fmla="*/ 1 w 215"/>
                <a:gd name="T85" fmla="*/ 1 h 45"/>
                <a:gd name="T86" fmla="*/ 1 w 215"/>
                <a:gd name="T87" fmla="*/ 1 h 45"/>
                <a:gd name="T88" fmla="*/ 1 w 215"/>
                <a:gd name="T89" fmla="*/ 1 h 45"/>
                <a:gd name="T90" fmla="*/ 1 w 215"/>
                <a:gd name="T91" fmla="*/ 1 h 45"/>
                <a:gd name="T92" fmla="*/ 1 w 215"/>
                <a:gd name="T93" fmla="*/ 1 h 45"/>
                <a:gd name="T94" fmla="*/ 1 w 215"/>
                <a:gd name="T95" fmla="*/ 1 h 45"/>
                <a:gd name="T96" fmla="*/ 1 w 215"/>
                <a:gd name="T97" fmla="*/ 1 h 45"/>
                <a:gd name="T98" fmla="*/ 1 w 215"/>
                <a:gd name="T99" fmla="*/ 1 h 45"/>
                <a:gd name="T100" fmla="*/ 1 w 215"/>
                <a:gd name="T101" fmla="*/ 1 h 45"/>
                <a:gd name="T102" fmla="*/ 1 w 215"/>
                <a:gd name="T103" fmla="*/ 1 h 45"/>
                <a:gd name="T104" fmla="*/ 1 w 215"/>
                <a:gd name="T105" fmla="*/ 1 h 45"/>
                <a:gd name="T106" fmla="*/ 1 w 215"/>
                <a:gd name="T107" fmla="*/ 1 h 45"/>
                <a:gd name="T108" fmla="*/ 1 w 215"/>
                <a:gd name="T109" fmla="*/ 1 h 45"/>
                <a:gd name="T110" fmla="*/ 1 w 215"/>
                <a:gd name="T111" fmla="*/ 1 h 4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15"/>
                <a:gd name="T169" fmla="*/ 0 h 45"/>
                <a:gd name="T170" fmla="*/ 215 w 215"/>
                <a:gd name="T171" fmla="*/ 45 h 4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15" h="45">
                  <a:moveTo>
                    <a:pt x="4" y="19"/>
                  </a:moveTo>
                  <a:lnTo>
                    <a:pt x="1" y="15"/>
                  </a:lnTo>
                  <a:lnTo>
                    <a:pt x="0" y="12"/>
                  </a:lnTo>
                  <a:lnTo>
                    <a:pt x="1" y="5"/>
                  </a:lnTo>
                  <a:lnTo>
                    <a:pt x="5" y="2"/>
                  </a:lnTo>
                  <a:lnTo>
                    <a:pt x="11" y="1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31" y="0"/>
                  </a:lnTo>
                  <a:lnTo>
                    <a:pt x="39" y="2"/>
                  </a:lnTo>
                  <a:lnTo>
                    <a:pt x="43" y="2"/>
                  </a:lnTo>
                  <a:lnTo>
                    <a:pt x="48" y="2"/>
                  </a:lnTo>
                  <a:lnTo>
                    <a:pt x="52" y="3"/>
                  </a:lnTo>
                  <a:lnTo>
                    <a:pt x="56" y="5"/>
                  </a:lnTo>
                  <a:lnTo>
                    <a:pt x="61" y="5"/>
                  </a:lnTo>
                  <a:lnTo>
                    <a:pt x="67" y="5"/>
                  </a:lnTo>
                  <a:lnTo>
                    <a:pt x="73" y="6"/>
                  </a:lnTo>
                  <a:lnTo>
                    <a:pt x="79" y="7"/>
                  </a:lnTo>
                  <a:lnTo>
                    <a:pt x="83" y="7"/>
                  </a:lnTo>
                  <a:lnTo>
                    <a:pt x="89" y="7"/>
                  </a:lnTo>
                  <a:lnTo>
                    <a:pt x="93" y="7"/>
                  </a:lnTo>
                  <a:lnTo>
                    <a:pt x="98" y="7"/>
                  </a:lnTo>
                  <a:lnTo>
                    <a:pt x="101" y="6"/>
                  </a:lnTo>
                  <a:lnTo>
                    <a:pt x="106" y="6"/>
                  </a:lnTo>
                  <a:lnTo>
                    <a:pt x="109" y="5"/>
                  </a:lnTo>
                  <a:lnTo>
                    <a:pt x="113" y="5"/>
                  </a:lnTo>
                  <a:lnTo>
                    <a:pt x="118" y="5"/>
                  </a:lnTo>
                  <a:lnTo>
                    <a:pt x="123" y="3"/>
                  </a:lnTo>
                  <a:lnTo>
                    <a:pt x="125" y="3"/>
                  </a:lnTo>
                  <a:lnTo>
                    <a:pt x="126" y="3"/>
                  </a:lnTo>
                  <a:lnTo>
                    <a:pt x="127" y="6"/>
                  </a:lnTo>
                  <a:lnTo>
                    <a:pt x="133" y="13"/>
                  </a:lnTo>
                  <a:lnTo>
                    <a:pt x="137" y="17"/>
                  </a:lnTo>
                  <a:lnTo>
                    <a:pt x="143" y="20"/>
                  </a:lnTo>
                  <a:lnTo>
                    <a:pt x="146" y="22"/>
                  </a:lnTo>
                  <a:lnTo>
                    <a:pt x="153" y="24"/>
                  </a:lnTo>
                  <a:lnTo>
                    <a:pt x="158" y="24"/>
                  </a:lnTo>
                  <a:lnTo>
                    <a:pt x="165" y="22"/>
                  </a:lnTo>
                  <a:lnTo>
                    <a:pt x="168" y="21"/>
                  </a:lnTo>
                  <a:lnTo>
                    <a:pt x="172" y="21"/>
                  </a:lnTo>
                  <a:lnTo>
                    <a:pt x="177" y="21"/>
                  </a:lnTo>
                  <a:lnTo>
                    <a:pt x="181" y="21"/>
                  </a:lnTo>
                  <a:lnTo>
                    <a:pt x="188" y="19"/>
                  </a:lnTo>
                  <a:lnTo>
                    <a:pt x="195" y="19"/>
                  </a:lnTo>
                  <a:lnTo>
                    <a:pt x="199" y="18"/>
                  </a:lnTo>
                  <a:lnTo>
                    <a:pt x="201" y="18"/>
                  </a:lnTo>
                  <a:lnTo>
                    <a:pt x="202" y="20"/>
                  </a:lnTo>
                  <a:lnTo>
                    <a:pt x="207" y="27"/>
                  </a:lnTo>
                  <a:lnTo>
                    <a:pt x="209" y="31"/>
                  </a:lnTo>
                  <a:lnTo>
                    <a:pt x="212" y="36"/>
                  </a:lnTo>
                  <a:lnTo>
                    <a:pt x="214" y="40"/>
                  </a:lnTo>
                  <a:lnTo>
                    <a:pt x="215" y="45"/>
                  </a:lnTo>
                  <a:lnTo>
                    <a:pt x="24" y="12"/>
                  </a:lnTo>
                  <a:lnTo>
                    <a:pt x="4" y="19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13" name="Freeform 63"/>
            <p:cNvSpPr>
              <a:spLocks/>
            </p:cNvSpPr>
            <p:nvPr/>
          </p:nvSpPr>
          <p:spPr bwMode="auto">
            <a:xfrm>
              <a:off x="2202" y="373"/>
              <a:ext cx="963" cy="822"/>
            </a:xfrm>
            <a:custGeom>
              <a:avLst/>
              <a:gdLst>
                <a:gd name="T0" fmla="*/ 1 w 1925"/>
                <a:gd name="T1" fmla="*/ 7 h 1644"/>
                <a:gd name="T2" fmla="*/ 1 w 1925"/>
                <a:gd name="T3" fmla="*/ 6 h 1644"/>
                <a:gd name="T4" fmla="*/ 1 w 1925"/>
                <a:gd name="T5" fmla="*/ 6 h 1644"/>
                <a:gd name="T6" fmla="*/ 1 w 1925"/>
                <a:gd name="T7" fmla="*/ 6 h 1644"/>
                <a:gd name="T8" fmla="*/ 1 w 1925"/>
                <a:gd name="T9" fmla="*/ 6 h 1644"/>
                <a:gd name="T10" fmla="*/ 2 w 1925"/>
                <a:gd name="T11" fmla="*/ 6 h 1644"/>
                <a:gd name="T12" fmla="*/ 2 w 1925"/>
                <a:gd name="T13" fmla="*/ 6 h 1644"/>
                <a:gd name="T14" fmla="*/ 2 w 1925"/>
                <a:gd name="T15" fmla="*/ 5 h 1644"/>
                <a:gd name="T16" fmla="*/ 2 w 1925"/>
                <a:gd name="T17" fmla="*/ 5 h 1644"/>
                <a:gd name="T18" fmla="*/ 2 w 1925"/>
                <a:gd name="T19" fmla="*/ 5 h 1644"/>
                <a:gd name="T20" fmla="*/ 3 w 1925"/>
                <a:gd name="T21" fmla="*/ 5 h 1644"/>
                <a:gd name="T22" fmla="*/ 3 w 1925"/>
                <a:gd name="T23" fmla="*/ 5 h 1644"/>
                <a:gd name="T24" fmla="*/ 3 w 1925"/>
                <a:gd name="T25" fmla="*/ 5 h 1644"/>
                <a:gd name="T26" fmla="*/ 3 w 1925"/>
                <a:gd name="T27" fmla="*/ 4 h 1644"/>
                <a:gd name="T28" fmla="*/ 4 w 1925"/>
                <a:gd name="T29" fmla="*/ 3 h 1644"/>
                <a:gd name="T30" fmla="*/ 5 w 1925"/>
                <a:gd name="T31" fmla="*/ 3 h 1644"/>
                <a:gd name="T32" fmla="*/ 5 w 1925"/>
                <a:gd name="T33" fmla="*/ 3 h 1644"/>
                <a:gd name="T34" fmla="*/ 5 w 1925"/>
                <a:gd name="T35" fmla="*/ 3 h 1644"/>
                <a:gd name="T36" fmla="*/ 5 w 1925"/>
                <a:gd name="T37" fmla="*/ 3 h 1644"/>
                <a:gd name="T38" fmla="*/ 6 w 1925"/>
                <a:gd name="T39" fmla="*/ 3 h 1644"/>
                <a:gd name="T40" fmla="*/ 6 w 1925"/>
                <a:gd name="T41" fmla="*/ 3 h 1644"/>
                <a:gd name="T42" fmla="*/ 6 w 1925"/>
                <a:gd name="T43" fmla="*/ 3 h 1644"/>
                <a:gd name="T44" fmla="*/ 6 w 1925"/>
                <a:gd name="T45" fmla="*/ 2 h 1644"/>
                <a:gd name="T46" fmla="*/ 7 w 1925"/>
                <a:gd name="T47" fmla="*/ 1 h 1644"/>
                <a:gd name="T48" fmla="*/ 7 w 1925"/>
                <a:gd name="T49" fmla="*/ 1 h 1644"/>
                <a:gd name="T50" fmla="*/ 7 w 1925"/>
                <a:gd name="T51" fmla="*/ 1 h 1644"/>
                <a:gd name="T52" fmla="*/ 6 w 1925"/>
                <a:gd name="T53" fmla="*/ 1 h 1644"/>
                <a:gd name="T54" fmla="*/ 6 w 1925"/>
                <a:gd name="T55" fmla="*/ 1 h 1644"/>
                <a:gd name="T56" fmla="*/ 7 w 1925"/>
                <a:gd name="T57" fmla="*/ 1 h 1644"/>
                <a:gd name="T58" fmla="*/ 8 w 1925"/>
                <a:gd name="T59" fmla="*/ 1 h 1644"/>
                <a:gd name="T60" fmla="*/ 8 w 1925"/>
                <a:gd name="T61" fmla="*/ 1 h 1644"/>
                <a:gd name="T62" fmla="*/ 8 w 1925"/>
                <a:gd name="T63" fmla="*/ 1 h 1644"/>
                <a:gd name="T64" fmla="*/ 8 w 1925"/>
                <a:gd name="T65" fmla="*/ 2 h 1644"/>
                <a:gd name="T66" fmla="*/ 8 w 1925"/>
                <a:gd name="T67" fmla="*/ 2 h 1644"/>
                <a:gd name="T68" fmla="*/ 8 w 1925"/>
                <a:gd name="T69" fmla="*/ 2 h 1644"/>
                <a:gd name="T70" fmla="*/ 8 w 1925"/>
                <a:gd name="T71" fmla="*/ 2 h 1644"/>
                <a:gd name="T72" fmla="*/ 7 w 1925"/>
                <a:gd name="T73" fmla="*/ 2 h 1644"/>
                <a:gd name="T74" fmla="*/ 7 w 1925"/>
                <a:gd name="T75" fmla="*/ 3 h 1644"/>
                <a:gd name="T76" fmla="*/ 7 w 1925"/>
                <a:gd name="T77" fmla="*/ 3 h 1644"/>
                <a:gd name="T78" fmla="*/ 6 w 1925"/>
                <a:gd name="T79" fmla="*/ 4 h 1644"/>
                <a:gd name="T80" fmla="*/ 6 w 1925"/>
                <a:gd name="T81" fmla="*/ 3 h 1644"/>
                <a:gd name="T82" fmla="*/ 6 w 1925"/>
                <a:gd name="T83" fmla="*/ 3 h 1644"/>
                <a:gd name="T84" fmla="*/ 5 w 1925"/>
                <a:gd name="T85" fmla="*/ 3 h 1644"/>
                <a:gd name="T86" fmla="*/ 5 w 1925"/>
                <a:gd name="T87" fmla="*/ 4 h 1644"/>
                <a:gd name="T88" fmla="*/ 5 w 1925"/>
                <a:gd name="T89" fmla="*/ 5 h 1644"/>
                <a:gd name="T90" fmla="*/ 5 w 1925"/>
                <a:gd name="T91" fmla="*/ 5 h 1644"/>
                <a:gd name="T92" fmla="*/ 5 w 1925"/>
                <a:gd name="T93" fmla="*/ 5 h 1644"/>
                <a:gd name="T94" fmla="*/ 4 w 1925"/>
                <a:gd name="T95" fmla="*/ 5 h 1644"/>
                <a:gd name="T96" fmla="*/ 4 w 1925"/>
                <a:gd name="T97" fmla="*/ 5 h 1644"/>
                <a:gd name="T98" fmla="*/ 4 w 1925"/>
                <a:gd name="T99" fmla="*/ 5 h 1644"/>
                <a:gd name="T100" fmla="*/ 4 w 1925"/>
                <a:gd name="T101" fmla="*/ 6 h 1644"/>
                <a:gd name="T102" fmla="*/ 4 w 1925"/>
                <a:gd name="T103" fmla="*/ 6 h 1644"/>
                <a:gd name="T104" fmla="*/ 4 w 1925"/>
                <a:gd name="T105" fmla="*/ 6 h 1644"/>
                <a:gd name="T106" fmla="*/ 3 w 1925"/>
                <a:gd name="T107" fmla="*/ 6 h 1644"/>
                <a:gd name="T108" fmla="*/ 2 w 1925"/>
                <a:gd name="T109" fmla="*/ 6 h 1644"/>
                <a:gd name="T110" fmla="*/ 2 w 1925"/>
                <a:gd name="T111" fmla="*/ 6 h 1644"/>
                <a:gd name="T112" fmla="*/ 2 w 1925"/>
                <a:gd name="T113" fmla="*/ 7 h 1644"/>
                <a:gd name="T114" fmla="*/ 2 w 1925"/>
                <a:gd name="T115" fmla="*/ 7 h 164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925"/>
                <a:gd name="T175" fmla="*/ 0 h 1644"/>
                <a:gd name="T176" fmla="*/ 1925 w 1925"/>
                <a:gd name="T177" fmla="*/ 1644 h 164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925" h="1644">
                  <a:moveTo>
                    <a:pt x="0" y="1635"/>
                  </a:moveTo>
                  <a:lnTo>
                    <a:pt x="0" y="1633"/>
                  </a:lnTo>
                  <a:lnTo>
                    <a:pt x="1" y="1631"/>
                  </a:lnTo>
                  <a:lnTo>
                    <a:pt x="2" y="1627"/>
                  </a:lnTo>
                  <a:lnTo>
                    <a:pt x="6" y="1621"/>
                  </a:lnTo>
                  <a:lnTo>
                    <a:pt x="8" y="1614"/>
                  </a:lnTo>
                  <a:lnTo>
                    <a:pt x="12" y="1606"/>
                  </a:lnTo>
                  <a:lnTo>
                    <a:pt x="15" y="1596"/>
                  </a:lnTo>
                  <a:lnTo>
                    <a:pt x="20" y="1588"/>
                  </a:lnTo>
                  <a:lnTo>
                    <a:pt x="24" y="1577"/>
                  </a:lnTo>
                  <a:lnTo>
                    <a:pt x="28" y="1566"/>
                  </a:lnTo>
                  <a:lnTo>
                    <a:pt x="34" y="1555"/>
                  </a:lnTo>
                  <a:lnTo>
                    <a:pt x="39" y="1544"/>
                  </a:lnTo>
                  <a:lnTo>
                    <a:pt x="44" y="1532"/>
                  </a:lnTo>
                  <a:lnTo>
                    <a:pt x="50" y="1523"/>
                  </a:lnTo>
                  <a:lnTo>
                    <a:pt x="54" y="1512"/>
                  </a:lnTo>
                  <a:lnTo>
                    <a:pt x="60" y="1504"/>
                  </a:lnTo>
                  <a:lnTo>
                    <a:pt x="64" y="1493"/>
                  </a:lnTo>
                  <a:lnTo>
                    <a:pt x="69" y="1485"/>
                  </a:lnTo>
                  <a:lnTo>
                    <a:pt x="73" y="1477"/>
                  </a:lnTo>
                  <a:lnTo>
                    <a:pt x="78" y="1470"/>
                  </a:lnTo>
                  <a:lnTo>
                    <a:pt x="82" y="1463"/>
                  </a:lnTo>
                  <a:lnTo>
                    <a:pt x="86" y="1457"/>
                  </a:lnTo>
                  <a:lnTo>
                    <a:pt x="90" y="1451"/>
                  </a:lnTo>
                  <a:lnTo>
                    <a:pt x="94" y="1448"/>
                  </a:lnTo>
                  <a:lnTo>
                    <a:pt x="96" y="1443"/>
                  </a:lnTo>
                  <a:lnTo>
                    <a:pt x="98" y="1441"/>
                  </a:lnTo>
                  <a:lnTo>
                    <a:pt x="101" y="1437"/>
                  </a:lnTo>
                  <a:lnTo>
                    <a:pt x="103" y="1435"/>
                  </a:lnTo>
                  <a:lnTo>
                    <a:pt x="105" y="1432"/>
                  </a:lnTo>
                  <a:lnTo>
                    <a:pt x="108" y="1432"/>
                  </a:lnTo>
                  <a:lnTo>
                    <a:pt x="109" y="1431"/>
                  </a:lnTo>
                  <a:lnTo>
                    <a:pt x="115" y="1431"/>
                  </a:lnTo>
                  <a:lnTo>
                    <a:pt x="119" y="1430"/>
                  </a:lnTo>
                  <a:lnTo>
                    <a:pt x="124" y="1430"/>
                  </a:lnTo>
                  <a:lnTo>
                    <a:pt x="130" y="1430"/>
                  </a:lnTo>
                  <a:lnTo>
                    <a:pt x="138" y="1430"/>
                  </a:lnTo>
                  <a:lnTo>
                    <a:pt x="145" y="1430"/>
                  </a:lnTo>
                  <a:lnTo>
                    <a:pt x="152" y="1430"/>
                  </a:lnTo>
                  <a:lnTo>
                    <a:pt x="159" y="1429"/>
                  </a:lnTo>
                  <a:lnTo>
                    <a:pt x="168" y="1429"/>
                  </a:lnTo>
                  <a:lnTo>
                    <a:pt x="178" y="1429"/>
                  </a:lnTo>
                  <a:lnTo>
                    <a:pt x="187" y="1429"/>
                  </a:lnTo>
                  <a:lnTo>
                    <a:pt x="196" y="1429"/>
                  </a:lnTo>
                  <a:lnTo>
                    <a:pt x="206" y="1429"/>
                  </a:lnTo>
                  <a:lnTo>
                    <a:pt x="215" y="1427"/>
                  </a:lnTo>
                  <a:lnTo>
                    <a:pt x="223" y="1427"/>
                  </a:lnTo>
                  <a:lnTo>
                    <a:pt x="233" y="1427"/>
                  </a:lnTo>
                  <a:lnTo>
                    <a:pt x="242" y="1427"/>
                  </a:lnTo>
                  <a:lnTo>
                    <a:pt x="250" y="1427"/>
                  </a:lnTo>
                  <a:lnTo>
                    <a:pt x="259" y="1427"/>
                  </a:lnTo>
                  <a:lnTo>
                    <a:pt x="267" y="1427"/>
                  </a:lnTo>
                  <a:lnTo>
                    <a:pt x="274" y="1427"/>
                  </a:lnTo>
                  <a:lnTo>
                    <a:pt x="280" y="1427"/>
                  </a:lnTo>
                  <a:lnTo>
                    <a:pt x="286" y="1427"/>
                  </a:lnTo>
                  <a:lnTo>
                    <a:pt x="291" y="1427"/>
                  </a:lnTo>
                  <a:lnTo>
                    <a:pt x="297" y="1427"/>
                  </a:lnTo>
                  <a:lnTo>
                    <a:pt x="303" y="1427"/>
                  </a:lnTo>
                  <a:lnTo>
                    <a:pt x="305" y="1429"/>
                  </a:lnTo>
                  <a:lnTo>
                    <a:pt x="305" y="1427"/>
                  </a:lnTo>
                  <a:lnTo>
                    <a:pt x="305" y="1425"/>
                  </a:lnTo>
                  <a:lnTo>
                    <a:pt x="305" y="1420"/>
                  </a:lnTo>
                  <a:lnTo>
                    <a:pt x="307" y="1414"/>
                  </a:lnTo>
                  <a:lnTo>
                    <a:pt x="309" y="1407"/>
                  </a:lnTo>
                  <a:lnTo>
                    <a:pt x="310" y="1400"/>
                  </a:lnTo>
                  <a:lnTo>
                    <a:pt x="312" y="1391"/>
                  </a:lnTo>
                  <a:lnTo>
                    <a:pt x="316" y="1381"/>
                  </a:lnTo>
                  <a:lnTo>
                    <a:pt x="318" y="1369"/>
                  </a:lnTo>
                  <a:lnTo>
                    <a:pt x="320" y="1359"/>
                  </a:lnTo>
                  <a:lnTo>
                    <a:pt x="323" y="1347"/>
                  </a:lnTo>
                  <a:lnTo>
                    <a:pt x="326" y="1335"/>
                  </a:lnTo>
                  <a:lnTo>
                    <a:pt x="329" y="1322"/>
                  </a:lnTo>
                  <a:lnTo>
                    <a:pt x="332" y="1309"/>
                  </a:lnTo>
                  <a:lnTo>
                    <a:pt x="336" y="1296"/>
                  </a:lnTo>
                  <a:lnTo>
                    <a:pt x="339" y="1285"/>
                  </a:lnTo>
                  <a:lnTo>
                    <a:pt x="342" y="1272"/>
                  </a:lnTo>
                  <a:lnTo>
                    <a:pt x="345" y="1261"/>
                  </a:lnTo>
                  <a:lnTo>
                    <a:pt x="348" y="1249"/>
                  </a:lnTo>
                  <a:lnTo>
                    <a:pt x="351" y="1239"/>
                  </a:lnTo>
                  <a:lnTo>
                    <a:pt x="355" y="1228"/>
                  </a:lnTo>
                  <a:lnTo>
                    <a:pt x="357" y="1218"/>
                  </a:lnTo>
                  <a:lnTo>
                    <a:pt x="360" y="1210"/>
                  </a:lnTo>
                  <a:lnTo>
                    <a:pt x="363" y="1203"/>
                  </a:lnTo>
                  <a:lnTo>
                    <a:pt x="364" y="1195"/>
                  </a:lnTo>
                  <a:lnTo>
                    <a:pt x="367" y="1188"/>
                  </a:lnTo>
                  <a:lnTo>
                    <a:pt x="368" y="1182"/>
                  </a:lnTo>
                  <a:lnTo>
                    <a:pt x="370" y="1178"/>
                  </a:lnTo>
                  <a:lnTo>
                    <a:pt x="373" y="1171"/>
                  </a:lnTo>
                  <a:lnTo>
                    <a:pt x="374" y="1170"/>
                  </a:lnTo>
                  <a:lnTo>
                    <a:pt x="374" y="1169"/>
                  </a:lnTo>
                  <a:lnTo>
                    <a:pt x="376" y="1169"/>
                  </a:lnTo>
                  <a:lnTo>
                    <a:pt x="379" y="1167"/>
                  </a:lnTo>
                  <a:lnTo>
                    <a:pt x="383" y="1166"/>
                  </a:lnTo>
                  <a:lnTo>
                    <a:pt x="387" y="1165"/>
                  </a:lnTo>
                  <a:lnTo>
                    <a:pt x="393" y="1164"/>
                  </a:lnTo>
                  <a:lnTo>
                    <a:pt x="399" y="1163"/>
                  </a:lnTo>
                  <a:lnTo>
                    <a:pt x="407" y="1163"/>
                  </a:lnTo>
                  <a:lnTo>
                    <a:pt x="416" y="1160"/>
                  </a:lnTo>
                  <a:lnTo>
                    <a:pt x="425" y="1158"/>
                  </a:lnTo>
                  <a:lnTo>
                    <a:pt x="435" y="1157"/>
                  </a:lnTo>
                  <a:lnTo>
                    <a:pt x="446" y="1155"/>
                  </a:lnTo>
                  <a:lnTo>
                    <a:pt x="458" y="1153"/>
                  </a:lnTo>
                  <a:lnTo>
                    <a:pt x="471" y="1152"/>
                  </a:lnTo>
                  <a:lnTo>
                    <a:pt x="484" y="1151"/>
                  </a:lnTo>
                  <a:lnTo>
                    <a:pt x="499" y="1151"/>
                  </a:lnTo>
                  <a:lnTo>
                    <a:pt x="512" y="1150"/>
                  </a:lnTo>
                  <a:lnTo>
                    <a:pt x="527" y="1148"/>
                  </a:lnTo>
                  <a:lnTo>
                    <a:pt x="543" y="1148"/>
                  </a:lnTo>
                  <a:lnTo>
                    <a:pt x="558" y="1148"/>
                  </a:lnTo>
                  <a:lnTo>
                    <a:pt x="572" y="1148"/>
                  </a:lnTo>
                  <a:lnTo>
                    <a:pt x="588" y="1148"/>
                  </a:lnTo>
                  <a:lnTo>
                    <a:pt x="601" y="1148"/>
                  </a:lnTo>
                  <a:lnTo>
                    <a:pt x="615" y="1148"/>
                  </a:lnTo>
                  <a:lnTo>
                    <a:pt x="627" y="1148"/>
                  </a:lnTo>
                  <a:lnTo>
                    <a:pt x="639" y="1148"/>
                  </a:lnTo>
                  <a:lnTo>
                    <a:pt x="648" y="1148"/>
                  </a:lnTo>
                  <a:lnTo>
                    <a:pt x="658" y="1150"/>
                  </a:lnTo>
                  <a:lnTo>
                    <a:pt x="665" y="1150"/>
                  </a:lnTo>
                  <a:lnTo>
                    <a:pt x="670" y="1150"/>
                  </a:lnTo>
                  <a:lnTo>
                    <a:pt x="673" y="1150"/>
                  </a:lnTo>
                  <a:lnTo>
                    <a:pt x="676" y="1151"/>
                  </a:lnTo>
                  <a:lnTo>
                    <a:pt x="676" y="1150"/>
                  </a:lnTo>
                  <a:lnTo>
                    <a:pt x="676" y="1146"/>
                  </a:lnTo>
                  <a:lnTo>
                    <a:pt x="676" y="1140"/>
                  </a:lnTo>
                  <a:lnTo>
                    <a:pt x="678" y="1134"/>
                  </a:lnTo>
                  <a:lnTo>
                    <a:pt x="680" y="1126"/>
                  </a:lnTo>
                  <a:lnTo>
                    <a:pt x="683" y="1116"/>
                  </a:lnTo>
                  <a:lnTo>
                    <a:pt x="684" y="1106"/>
                  </a:lnTo>
                  <a:lnTo>
                    <a:pt x="689" y="1095"/>
                  </a:lnTo>
                  <a:lnTo>
                    <a:pt x="691" y="1082"/>
                  </a:lnTo>
                  <a:lnTo>
                    <a:pt x="695" y="1069"/>
                  </a:lnTo>
                  <a:lnTo>
                    <a:pt x="699" y="1054"/>
                  </a:lnTo>
                  <a:lnTo>
                    <a:pt x="704" y="1041"/>
                  </a:lnTo>
                  <a:lnTo>
                    <a:pt x="708" y="1026"/>
                  </a:lnTo>
                  <a:lnTo>
                    <a:pt x="712" y="1012"/>
                  </a:lnTo>
                  <a:lnTo>
                    <a:pt x="717" y="996"/>
                  </a:lnTo>
                  <a:lnTo>
                    <a:pt x="723" y="983"/>
                  </a:lnTo>
                  <a:lnTo>
                    <a:pt x="728" y="968"/>
                  </a:lnTo>
                  <a:lnTo>
                    <a:pt x="731" y="954"/>
                  </a:lnTo>
                  <a:lnTo>
                    <a:pt x="737" y="939"/>
                  </a:lnTo>
                  <a:lnTo>
                    <a:pt x="742" y="929"/>
                  </a:lnTo>
                  <a:lnTo>
                    <a:pt x="747" y="916"/>
                  </a:lnTo>
                  <a:lnTo>
                    <a:pt x="753" y="905"/>
                  </a:lnTo>
                  <a:lnTo>
                    <a:pt x="758" y="894"/>
                  </a:lnTo>
                  <a:lnTo>
                    <a:pt x="762" y="886"/>
                  </a:lnTo>
                  <a:lnTo>
                    <a:pt x="766" y="876"/>
                  </a:lnTo>
                  <a:lnTo>
                    <a:pt x="771" y="868"/>
                  </a:lnTo>
                  <a:lnTo>
                    <a:pt x="773" y="862"/>
                  </a:lnTo>
                  <a:lnTo>
                    <a:pt x="777" y="856"/>
                  </a:lnTo>
                  <a:lnTo>
                    <a:pt x="778" y="851"/>
                  </a:lnTo>
                  <a:lnTo>
                    <a:pt x="780" y="849"/>
                  </a:lnTo>
                  <a:lnTo>
                    <a:pt x="781" y="847"/>
                  </a:lnTo>
                  <a:lnTo>
                    <a:pt x="783" y="847"/>
                  </a:lnTo>
                  <a:lnTo>
                    <a:pt x="1038" y="893"/>
                  </a:lnTo>
                  <a:lnTo>
                    <a:pt x="1038" y="892"/>
                  </a:lnTo>
                  <a:lnTo>
                    <a:pt x="1039" y="888"/>
                  </a:lnTo>
                  <a:lnTo>
                    <a:pt x="1040" y="882"/>
                  </a:lnTo>
                  <a:lnTo>
                    <a:pt x="1043" y="875"/>
                  </a:lnTo>
                  <a:lnTo>
                    <a:pt x="1045" y="866"/>
                  </a:lnTo>
                  <a:lnTo>
                    <a:pt x="1049" y="856"/>
                  </a:lnTo>
                  <a:lnTo>
                    <a:pt x="1052" y="844"/>
                  </a:lnTo>
                  <a:lnTo>
                    <a:pt x="1057" y="834"/>
                  </a:lnTo>
                  <a:lnTo>
                    <a:pt x="1062" y="818"/>
                  </a:lnTo>
                  <a:lnTo>
                    <a:pt x="1066" y="805"/>
                  </a:lnTo>
                  <a:lnTo>
                    <a:pt x="1072" y="790"/>
                  </a:lnTo>
                  <a:lnTo>
                    <a:pt x="1078" y="774"/>
                  </a:lnTo>
                  <a:lnTo>
                    <a:pt x="1084" y="758"/>
                  </a:lnTo>
                  <a:lnTo>
                    <a:pt x="1091" y="743"/>
                  </a:lnTo>
                  <a:lnTo>
                    <a:pt x="1097" y="727"/>
                  </a:lnTo>
                  <a:lnTo>
                    <a:pt x="1106" y="712"/>
                  </a:lnTo>
                  <a:lnTo>
                    <a:pt x="1113" y="696"/>
                  </a:lnTo>
                  <a:lnTo>
                    <a:pt x="1119" y="681"/>
                  </a:lnTo>
                  <a:lnTo>
                    <a:pt x="1126" y="667"/>
                  </a:lnTo>
                  <a:lnTo>
                    <a:pt x="1134" y="653"/>
                  </a:lnTo>
                  <a:lnTo>
                    <a:pt x="1141" y="640"/>
                  </a:lnTo>
                  <a:lnTo>
                    <a:pt x="1147" y="627"/>
                  </a:lnTo>
                  <a:lnTo>
                    <a:pt x="1154" y="615"/>
                  </a:lnTo>
                  <a:lnTo>
                    <a:pt x="1161" y="605"/>
                  </a:lnTo>
                  <a:lnTo>
                    <a:pt x="1166" y="595"/>
                  </a:lnTo>
                  <a:lnTo>
                    <a:pt x="1173" y="586"/>
                  </a:lnTo>
                  <a:lnTo>
                    <a:pt x="1177" y="579"/>
                  </a:lnTo>
                  <a:lnTo>
                    <a:pt x="1182" y="572"/>
                  </a:lnTo>
                  <a:lnTo>
                    <a:pt x="1185" y="567"/>
                  </a:lnTo>
                  <a:lnTo>
                    <a:pt x="1188" y="564"/>
                  </a:lnTo>
                  <a:lnTo>
                    <a:pt x="1190" y="562"/>
                  </a:lnTo>
                  <a:lnTo>
                    <a:pt x="1192" y="562"/>
                  </a:lnTo>
                  <a:lnTo>
                    <a:pt x="1199" y="563"/>
                  </a:lnTo>
                  <a:lnTo>
                    <a:pt x="1203" y="564"/>
                  </a:lnTo>
                  <a:lnTo>
                    <a:pt x="1209" y="565"/>
                  </a:lnTo>
                  <a:lnTo>
                    <a:pt x="1215" y="566"/>
                  </a:lnTo>
                  <a:lnTo>
                    <a:pt x="1222" y="569"/>
                  </a:lnTo>
                  <a:lnTo>
                    <a:pt x="1229" y="570"/>
                  </a:lnTo>
                  <a:lnTo>
                    <a:pt x="1236" y="572"/>
                  </a:lnTo>
                  <a:lnTo>
                    <a:pt x="1243" y="575"/>
                  </a:lnTo>
                  <a:lnTo>
                    <a:pt x="1253" y="577"/>
                  </a:lnTo>
                  <a:lnTo>
                    <a:pt x="1261" y="579"/>
                  </a:lnTo>
                  <a:lnTo>
                    <a:pt x="1270" y="582"/>
                  </a:lnTo>
                  <a:lnTo>
                    <a:pt x="1278" y="585"/>
                  </a:lnTo>
                  <a:lnTo>
                    <a:pt x="1287" y="588"/>
                  </a:lnTo>
                  <a:lnTo>
                    <a:pt x="1296" y="590"/>
                  </a:lnTo>
                  <a:lnTo>
                    <a:pt x="1304" y="594"/>
                  </a:lnTo>
                  <a:lnTo>
                    <a:pt x="1311" y="597"/>
                  </a:lnTo>
                  <a:lnTo>
                    <a:pt x="1319" y="601"/>
                  </a:lnTo>
                  <a:lnTo>
                    <a:pt x="1327" y="604"/>
                  </a:lnTo>
                  <a:lnTo>
                    <a:pt x="1335" y="607"/>
                  </a:lnTo>
                  <a:lnTo>
                    <a:pt x="1341" y="610"/>
                  </a:lnTo>
                  <a:lnTo>
                    <a:pt x="1348" y="614"/>
                  </a:lnTo>
                  <a:lnTo>
                    <a:pt x="1353" y="616"/>
                  </a:lnTo>
                  <a:lnTo>
                    <a:pt x="1359" y="619"/>
                  </a:lnTo>
                  <a:lnTo>
                    <a:pt x="1362" y="621"/>
                  </a:lnTo>
                  <a:lnTo>
                    <a:pt x="1367" y="623"/>
                  </a:lnTo>
                  <a:lnTo>
                    <a:pt x="1372" y="626"/>
                  </a:lnTo>
                  <a:lnTo>
                    <a:pt x="1374" y="627"/>
                  </a:lnTo>
                  <a:lnTo>
                    <a:pt x="1374" y="624"/>
                  </a:lnTo>
                  <a:lnTo>
                    <a:pt x="1378" y="620"/>
                  </a:lnTo>
                  <a:lnTo>
                    <a:pt x="1381" y="610"/>
                  </a:lnTo>
                  <a:lnTo>
                    <a:pt x="1387" y="600"/>
                  </a:lnTo>
                  <a:lnTo>
                    <a:pt x="1394" y="585"/>
                  </a:lnTo>
                  <a:lnTo>
                    <a:pt x="1403" y="569"/>
                  </a:lnTo>
                  <a:lnTo>
                    <a:pt x="1412" y="551"/>
                  </a:lnTo>
                  <a:lnTo>
                    <a:pt x="1423" y="532"/>
                  </a:lnTo>
                  <a:lnTo>
                    <a:pt x="1433" y="509"/>
                  </a:lnTo>
                  <a:lnTo>
                    <a:pt x="1447" y="488"/>
                  </a:lnTo>
                  <a:lnTo>
                    <a:pt x="1457" y="464"/>
                  </a:lnTo>
                  <a:lnTo>
                    <a:pt x="1471" y="442"/>
                  </a:lnTo>
                  <a:lnTo>
                    <a:pt x="1483" y="419"/>
                  </a:lnTo>
                  <a:lnTo>
                    <a:pt x="1498" y="395"/>
                  </a:lnTo>
                  <a:lnTo>
                    <a:pt x="1511" y="374"/>
                  </a:lnTo>
                  <a:lnTo>
                    <a:pt x="1524" y="352"/>
                  </a:lnTo>
                  <a:lnTo>
                    <a:pt x="1534" y="332"/>
                  </a:lnTo>
                  <a:lnTo>
                    <a:pt x="1547" y="313"/>
                  </a:lnTo>
                  <a:lnTo>
                    <a:pt x="1558" y="295"/>
                  </a:lnTo>
                  <a:lnTo>
                    <a:pt x="1570" y="279"/>
                  </a:lnTo>
                  <a:lnTo>
                    <a:pt x="1580" y="263"/>
                  </a:lnTo>
                  <a:lnTo>
                    <a:pt x="1590" y="249"/>
                  </a:lnTo>
                  <a:lnTo>
                    <a:pt x="1600" y="236"/>
                  </a:lnTo>
                  <a:lnTo>
                    <a:pt x="1609" y="225"/>
                  </a:lnTo>
                  <a:lnTo>
                    <a:pt x="1616" y="215"/>
                  </a:lnTo>
                  <a:lnTo>
                    <a:pt x="1622" y="205"/>
                  </a:lnTo>
                  <a:lnTo>
                    <a:pt x="1629" y="198"/>
                  </a:lnTo>
                  <a:lnTo>
                    <a:pt x="1634" y="192"/>
                  </a:lnTo>
                  <a:lnTo>
                    <a:pt x="1638" y="186"/>
                  </a:lnTo>
                  <a:lnTo>
                    <a:pt x="1641" y="184"/>
                  </a:lnTo>
                  <a:lnTo>
                    <a:pt x="1643" y="181"/>
                  </a:lnTo>
                  <a:lnTo>
                    <a:pt x="1645" y="181"/>
                  </a:lnTo>
                  <a:lnTo>
                    <a:pt x="1643" y="179"/>
                  </a:lnTo>
                  <a:lnTo>
                    <a:pt x="1639" y="175"/>
                  </a:lnTo>
                  <a:lnTo>
                    <a:pt x="1635" y="172"/>
                  </a:lnTo>
                  <a:lnTo>
                    <a:pt x="1632" y="168"/>
                  </a:lnTo>
                  <a:lnTo>
                    <a:pt x="1628" y="165"/>
                  </a:lnTo>
                  <a:lnTo>
                    <a:pt x="1625" y="161"/>
                  </a:lnTo>
                  <a:lnTo>
                    <a:pt x="1619" y="155"/>
                  </a:lnTo>
                  <a:lnTo>
                    <a:pt x="1614" y="152"/>
                  </a:lnTo>
                  <a:lnTo>
                    <a:pt x="1609" y="147"/>
                  </a:lnTo>
                  <a:lnTo>
                    <a:pt x="1603" y="142"/>
                  </a:lnTo>
                  <a:lnTo>
                    <a:pt x="1597" y="136"/>
                  </a:lnTo>
                  <a:lnTo>
                    <a:pt x="1591" y="131"/>
                  </a:lnTo>
                  <a:lnTo>
                    <a:pt x="1586" y="128"/>
                  </a:lnTo>
                  <a:lnTo>
                    <a:pt x="1580" y="123"/>
                  </a:lnTo>
                  <a:lnTo>
                    <a:pt x="1572" y="117"/>
                  </a:lnTo>
                  <a:lnTo>
                    <a:pt x="1565" y="112"/>
                  </a:lnTo>
                  <a:lnTo>
                    <a:pt x="1558" y="109"/>
                  </a:lnTo>
                  <a:lnTo>
                    <a:pt x="1552" y="105"/>
                  </a:lnTo>
                  <a:lnTo>
                    <a:pt x="1545" y="102"/>
                  </a:lnTo>
                  <a:lnTo>
                    <a:pt x="1539" y="98"/>
                  </a:lnTo>
                  <a:lnTo>
                    <a:pt x="1532" y="95"/>
                  </a:lnTo>
                  <a:lnTo>
                    <a:pt x="1528" y="93"/>
                  </a:lnTo>
                  <a:lnTo>
                    <a:pt x="1521" y="90"/>
                  </a:lnTo>
                  <a:lnTo>
                    <a:pt x="1518" y="88"/>
                  </a:lnTo>
                  <a:lnTo>
                    <a:pt x="1513" y="86"/>
                  </a:lnTo>
                  <a:lnTo>
                    <a:pt x="1511" y="84"/>
                  </a:lnTo>
                  <a:lnTo>
                    <a:pt x="1506" y="82"/>
                  </a:lnTo>
                  <a:lnTo>
                    <a:pt x="1505" y="82"/>
                  </a:lnTo>
                  <a:lnTo>
                    <a:pt x="1507" y="80"/>
                  </a:lnTo>
                  <a:lnTo>
                    <a:pt x="1511" y="79"/>
                  </a:lnTo>
                  <a:lnTo>
                    <a:pt x="1518" y="78"/>
                  </a:lnTo>
                  <a:lnTo>
                    <a:pt x="1525" y="76"/>
                  </a:lnTo>
                  <a:lnTo>
                    <a:pt x="1534" y="74"/>
                  </a:lnTo>
                  <a:lnTo>
                    <a:pt x="1545" y="72"/>
                  </a:lnTo>
                  <a:lnTo>
                    <a:pt x="1557" y="71"/>
                  </a:lnTo>
                  <a:lnTo>
                    <a:pt x="1569" y="67"/>
                  </a:lnTo>
                  <a:lnTo>
                    <a:pt x="1583" y="65"/>
                  </a:lnTo>
                  <a:lnTo>
                    <a:pt x="1599" y="61"/>
                  </a:lnTo>
                  <a:lnTo>
                    <a:pt x="1614" y="59"/>
                  </a:lnTo>
                  <a:lnTo>
                    <a:pt x="1631" y="54"/>
                  </a:lnTo>
                  <a:lnTo>
                    <a:pt x="1648" y="52"/>
                  </a:lnTo>
                  <a:lnTo>
                    <a:pt x="1666" y="47"/>
                  </a:lnTo>
                  <a:lnTo>
                    <a:pt x="1685" y="45"/>
                  </a:lnTo>
                  <a:lnTo>
                    <a:pt x="1703" y="40"/>
                  </a:lnTo>
                  <a:lnTo>
                    <a:pt x="1722" y="36"/>
                  </a:lnTo>
                  <a:lnTo>
                    <a:pt x="1741" y="33"/>
                  </a:lnTo>
                  <a:lnTo>
                    <a:pt x="1760" y="28"/>
                  </a:lnTo>
                  <a:lnTo>
                    <a:pt x="1778" y="23"/>
                  </a:lnTo>
                  <a:lnTo>
                    <a:pt x="1796" y="21"/>
                  </a:lnTo>
                  <a:lnTo>
                    <a:pt x="1814" y="17"/>
                  </a:lnTo>
                  <a:lnTo>
                    <a:pt x="1830" y="14"/>
                  </a:lnTo>
                  <a:lnTo>
                    <a:pt x="1844" y="10"/>
                  </a:lnTo>
                  <a:lnTo>
                    <a:pt x="1860" y="8"/>
                  </a:lnTo>
                  <a:lnTo>
                    <a:pt x="1871" y="6"/>
                  </a:lnTo>
                  <a:lnTo>
                    <a:pt x="1882" y="3"/>
                  </a:lnTo>
                  <a:lnTo>
                    <a:pt x="1891" y="1"/>
                  </a:lnTo>
                  <a:lnTo>
                    <a:pt x="1897" y="0"/>
                  </a:lnTo>
                  <a:lnTo>
                    <a:pt x="1900" y="0"/>
                  </a:lnTo>
                  <a:lnTo>
                    <a:pt x="1903" y="0"/>
                  </a:lnTo>
                  <a:lnTo>
                    <a:pt x="1903" y="2"/>
                  </a:lnTo>
                  <a:lnTo>
                    <a:pt x="1903" y="8"/>
                  </a:lnTo>
                  <a:lnTo>
                    <a:pt x="1904" y="16"/>
                  </a:lnTo>
                  <a:lnTo>
                    <a:pt x="1906" y="29"/>
                  </a:lnTo>
                  <a:lnTo>
                    <a:pt x="1907" y="45"/>
                  </a:lnTo>
                  <a:lnTo>
                    <a:pt x="1909" y="63"/>
                  </a:lnTo>
                  <a:lnTo>
                    <a:pt x="1911" y="82"/>
                  </a:lnTo>
                  <a:lnTo>
                    <a:pt x="1913" y="104"/>
                  </a:lnTo>
                  <a:lnTo>
                    <a:pt x="1916" y="127"/>
                  </a:lnTo>
                  <a:lnTo>
                    <a:pt x="1918" y="152"/>
                  </a:lnTo>
                  <a:lnTo>
                    <a:pt x="1919" y="177"/>
                  </a:lnTo>
                  <a:lnTo>
                    <a:pt x="1922" y="203"/>
                  </a:lnTo>
                  <a:lnTo>
                    <a:pt x="1922" y="228"/>
                  </a:lnTo>
                  <a:lnTo>
                    <a:pt x="1924" y="254"/>
                  </a:lnTo>
                  <a:lnTo>
                    <a:pt x="1924" y="279"/>
                  </a:lnTo>
                  <a:lnTo>
                    <a:pt x="1925" y="304"/>
                  </a:lnTo>
                  <a:lnTo>
                    <a:pt x="1924" y="326"/>
                  </a:lnTo>
                  <a:lnTo>
                    <a:pt x="1923" y="348"/>
                  </a:lnTo>
                  <a:lnTo>
                    <a:pt x="1922" y="367"/>
                  </a:lnTo>
                  <a:lnTo>
                    <a:pt x="1919" y="387"/>
                  </a:lnTo>
                  <a:lnTo>
                    <a:pt x="1918" y="404"/>
                  </a:lnTo>
                  <a:lnTo>
                    <a:pt x="1916" y="419"/>
                  </a:lnTo>
                  <a:lnTo>
                    <a:pt x="1913" y="434"/>
                  </a:lnTo>
                  <a:lnTo>
                    <a:pt x="1911" y="447"/>
                  </a:lnTo>
                  <a:lnTo>
                    <a:pt x="1909" y="459"/>
                  </a:lnTo>
                  <a:lnTo>
                    <a:pt x="1907" y="470"/>
                  </a:lnTo>
                  <a:lnTo>
                    <a:pt x="1905" y="478"/>
                  </a:lnTo>
                  <a:lnTo>
                    <a:pt x="1903" y="487"/>
                  </a:lnTo>
                  <a:lnTo>
                    <a:pt x="1900" y="491"/>
                  </a:lnTo>
                  <a:lnTo>
                    <a:pt x="1900" y="496"/>
                  </a:lnTo>
                  <a:lnTo>
                    <a:pt x="1900" y="499"/>
                  </a:lnTo>
                  <a:lnTo>
                    <a:pt x="1900" y="500"/>
                  </a:lnTo>
                  <a:lnTo>
                    <a:pt x="1898" y="497"/>
                  </a:lnTo>
                  <a:lnTo>
                    <a:pt x="1896" y="493"/>
                  </a:lnTo>
                  <a:lnTo>
                    <a:pt x="1894" y="489"/>
                  </a:lnTo>
                  <a:lnTo>
                    <a:pt x="1892" y="487"/>
                  </a:lnTo>
                  <a:lnTo>
                    <a:pt x="1890" y="482"/>
                  </a:lnTo>
                  <a:lnTo>
                    <a:pt x="1887" y="477"/>
                  </a:lnTo>
                  <a:lnTo>
                    <a:pt x="1884" y="471"/>
                  </a:lnTo>
                  <a:lnTo>
                    <a:pt x="1881" y="465"/>
                  </a:lnTo>
                  <a:lnTo>
                    <a:pt x="1877" y="459"/>
                  </a:lnTo>
                  <a:lnTo>
                    <a:pt x="1874" y="453"/>
                  </a:lnTo>
                  <a:lnTo>
                    <a:pt x="1869" y="445"/>
                  </a:lnTo>
                  <a:lnTo>
                    <a:pt x="1865" y="438"/>
                  </a:lnTo>
                  <a:lnTo>
                    <a:pt x="1860" y="432"/>
                  </a:lnTo>
                  <a:lnTo>
                    <a:pt x="1855" y="425"/>
                  </a:lnTo>
                  <a:lnTo>
                    <a:pt x="1849" y="417"/>
                  </a:lnTo>
                  <a:lnTo>
                    <a:pt x="1844" y="408"/>
                  </a:lnTo>
                  <a:lnTo>
                    <a:pt x="1839" y="400"/>
                  </a:lnTo>
                  <a:lnTo>
                    <a:pt x="1831" y="393"/>
                  </a:lnTo>
                  <a:lnTo>
                    <a:pt x="1825" y="385"/>
                  </a:lnTo>
                  <a:lnTo>
                    <a:pt x="1820" y="377"/>
                  </a:lnTo>
                  <a:lnTo>
                    <a:pt x="1814" y="370"/>
                  </a:lnTo>
                  <a:lnTo>
                    <a:pt x="1809" y="364"/>
                  </a:lnTo>
                  <a:lnTo>
                    <a:pt x="1803" y="357"/>
                  </a:lnTo>
                  <a:lnTo>
                    <a:pt x="1798" y="352"/>
                  </a:lnTo>
                  <a:lnTo>
                    <a:pt x="1793" y="347"/>
                  </a:lnTo>
                  <a:lnTo>
                    <a:pt x="1791" y="343"/>
                  </a:lnTo>
                  <a:lnTo>
                    <a:pt x="1785" y="337"/>
                  </a:lnTo>
                  <a:lnTo>
                    <a:pt x="1784" y="335"/>
                  </a:lnTo>
                  <a:lnTo>
                    <a:pt x="1783" y="336"/>
                  </a:lnTo>
                  <a:lnTo>
                    <a:pt x="1780" y="339"/>
                  </a:lnTo>
                  <a:lnTo>
                    <a:pt x="1778" y="344"/>
                  </a:lnTo>
                  <a:lnTo>
                    <a:pt x="1773" y="351"/>
                  </a:lnTo>
                  <a:lnTo>
                    <a:pt x="1768" y="360"/>
                  </a:lnTo>
                  <a:lnTo>
                    <a:pt x="1762" y="371"/>
                  </a:lnTo>
                  <a:lnTo>
                    <a:pt x="1755" y="383"/>
                  </a:lnTo>
                  <a:lnTo>
                    <a:pt x="1749" y="399"/>
                  </a:lnTo>
                  <a:lnTo>
                    <a:pt x="1740" y="414"/>
                  </a:lnTo>
                  <a:lnTo>
                    <a:pt x="1732" y="432"/>
                  </a:lnTo>
                  <a:lnTo>
                    <a:pt x="1722" y="451"/>
                  </a:lnTo>
                  <a:lnTo>
                    <a:pt x="1713" y="472"/>
                  </a:lnTo>
                  <a:lnTo>
                    <a:pt x="1702" y="495"/>
                  </a:lnTo>
                  <a:lnTo>
                    <a:pt x="1691" y="519"/>
                  </a:lnTo>
                  <a:lnTo>
                    <a:pt x="1679" y="544"/>
                  </a:lnTo>
                  <a:lnTo>
                    <a:pt x="1669" y="571"/>
                  </a:lnTo>
                  <a:lnTo>
                    <a:pt x="1657" y="598"/>
                  </a:lnTo>
                  <a:lnTo>
                    <a:pt x="1645" y="627"/>
                  </a:lnTo>
                  <a:lnTo>
                    <a:pt x="1633" y="655"/>
                  </a:lnTo>
                  <a:lnTo>
                    <a:pt x="1622" y="685"/>
                  </a:lnTo>
                  <a:lnTo>
                    <a:pt x="1612" y="712"/>
                  </a:lnTo>
                  <a:lnTo>
                    <a:pt x="1601" y="741"/>
                  </a:lnTo>
                  <a:lnTo>
                    <a:pt x="1590" y="768"/>
                  </a:lnTo>
                  <a:lnTo>
                    <a:pt x="1582" y="794"/>
                  </a:lnTo>
                  <a:lnTo>
                    <a:pt x="1574" y="818"/>
                  </a:lnTo>
                  <a:lnTo>
                    <a:pt x="1564" y="841"/>
                  </a:lnTo>
                  <a:lnTo>
                    <a:pt x="1558" y="860"/>
                  </a:lnTo>
                  <a:lnTo>
                    <a:pt x="1552" y="877"/>
                  </a:lnTo>
                  <a:lnTo>
                    <a:pt x="1547" y="891"/>
                  </a:lnTo>
                  <a:lnTo>
                    <a:pt x="1544" y="901"/>
                  </a:lnTo>
                  <a:lnTo>
                    <a:pt x="1542" y="908"/>
                  </a:lnTo>
                  <a:lnTo>
                    <a:pt x="1542" y="911"/>
                  </a:lnTo>
                  <a:lnTo>
                    <a:pt x="1539" y="910"/>
                  </a:lnTo>
                  <a:lnTo>
                    <a:pt x="1533" y="907"/>
                  </a:lnTo>
                  <a:lnTo>
                    <a:pt x="1528" y="905"/>
                  </a:lnTo>
                  <a:lnTo>
                    <a:pt x="1524" y="902"/>
                  </a:lnTo>
                  <a:lnTo>
                    <a:pt x="1518" y="899"/>
                  </a:lnTo>
                  <a:lnTo>
                    <a:pt x="1511" y="896"/>
                  </a:lnTo>
                  <a:lnTo>
                    <a:pt x="1502" y="893"/>
                  </a:lnTo>
                  <a:lnTo>
                    <a:pt x="1494" y="889"/>
                  </a:lnTo>
                  <a:lnTo>
                    <a:pt x="1485" y="886"/>
                  </a:lnTo>
                  <a:lnTo>
                    <a:pt x="1474" y="881"/>
                  </a:lnTo>
                  <a:lnTo>
                    <a:pt x="1463" y="877"/>
                  </a:lnTo>
                  <a:lnTo>
                    <a:pt x="1451" y="873"/>
                  </a:lnTo>
                  <a:lnTo>
                    <a:pt x="1439" y="868"/>
                  </a:lnTo>
                  <a:lnTo>
                    <a:pt x="1426" y="864"/>
                  </a:lnTo>
                  <a:lnTo>
                    <a:pt x="1412" y="860"/>
                  </a:lnTo>
                  <a:lnTo>
                    <a:pt x="1397" y="855"/>
                  </a:lnTo>
                  <a:lnTo>
                    <a:pt x="1381" y="849"/>
                  </a:lnTo>
                  <a:lnTo>
                    <a:pt x="1367" y="844"/>
                  </a:lnTo>
                  <a:lnTo>
                    <a:pt x="1352" y="841"/>
                  </a:lnTo>
                  <a:lnTo>
                    <a:pt x="1338" y="836"/>
                  </a:lnTo>
                  <a:lnTo>
                    <a:pt x="1324" y="831"/>
                  </a:lnTo>
                  <a:lnTo>
                    <a:pt x="1311" y="828"/>
                  </a:lnTo>
                  <a:lnTo>
                    <a:pt x="1298" y="823"/>
                  </a:lnTo>
                  <a:lnTo>
                    <a:pt x="1287" y="820"/>
                  </a:lnTo>
                  <a:lnTo>
                    <a:pt x="1277" y="818"/>
                  </a:lnTo>
                  <a:lnTo>
                    <a:pt x="1268" y="816"/>
                  </a:lnTo>
                  <a:lnTo>
                    <a:pt x="1261" y="813"/>
                  </a:lnTo>
                  <a:lnTo>
                    <a:pt x="1255" y="812"/>
                  </a:lnTo>
                  <a:lnTo>
                    <a:pt x="1253" y="811"/>
                  </a:lnTo>
                  <a:lnTo>
                    <a:pt x="1252" y="811"/>
                  </a:lnTo>
                  <a:lnTo>
                    <a:pt x="1251" y="812"/>
                  </a:lnTo>
                  <a:lnTo>
                    <a:pt x="1251" y="817"/>
                  </a:lnTo>
                  <a:lnTo>
                    <a:pt x="1248" y="824"/>
                  </a:lnTo>
                  <a:lnTo>
                    <a:pt x="1247" y="834"/>
                  </a:lnTo>
                  <a:lnTo>
                    <a:pt x="1245" y="847"/>
                  </a:lnTo>
                  <a:lnTo>
                    <a:pt x="1242" y="861"/>
                  </a:lnTo>
                  <a:lnTo>
                    <a:pt x="1240" y="876"/>
                  </a:lnTo>
                  <a:lnTo>
                    <a:pt x="1239" y="894"/>
                  </a:lnTo>
                  <a:lnTo>
                    <a:pt x="1235" y="913"/>
                  </a:lnTo>
                  <a:lnTo>
                    <a:pt x="1233" y="933"/>
                  </a:lnTo>
                  <a:lnTo>
                    <a:pt x="1229" y="952"/>
                  </a:lnTo>
                  <a:lnTo>
                    <a:pt x="1227" y="974"/>
                  </a:lnTo>
                  <a:lnTo>
                    <a:pt x="1223" y="994"/>
                  </a:lnTo>
                  <a:lnTo>
                    <a:pt x="1220" y="1015"/>
                  </a:lnTo>
                  <a:lnTo>
                    <a:pt x="1218" y="1034"/>
                  </a:lnTo>
                  <a:lnTo>
                    <a:pt x="1216" y="1054"/>
                  </a:lnTo>
                  <a:lnTo>
                    <a:pt x="1211" y="1072"/>
                  </a:lnTo>
                  <a:lnTo>
                    <a:pt x="1209" y="1089"/>
                  </a:lnTo>
                  <a:lnTo>
                    <a:pt x="1208" y="1104"/>
                  </a:lnTo>
                  <a:lnTo>
                    <a:pt x="1205" y="1120"/>
                  </a:lnTo>
                  <a:lnTo>
                    <a:pt x="1203" y="1133"/>
                  </a:lnTo>
                  <a:lnTo>
                    <a:pt x="1201" y="1147"/>
                  </a:lnTo>
                  <a:lnTo>
                    <a:pt x="1199" y="1158"/>
                  </a:lnTo>
                  <a:lnTo>
                    <a:pt x="1198" y="1169"/>
                  </a:lnTo>
                  <a:lnTo>
                    <a:pt x="1197" y="1177"/>
                  </a:lnTo>
                  <a:lnTo>
                    <a:pt x="1196" y="1186"/>
                  </a:lnTo>
                  <a:lnTo>
                    <a:pt x="1195" y="1192"/>
                  </a:lnTo>
                  <a:lnTo>
                    <a:pt x="1195" y="1199"/>
                  </a:lnTo>
                  <a:lnTo>
                    <a:pt x="1194" y="1203"/>
                  </a:lnTo>
                  <a:lnTo>
                    <a:pt x="1194" y="1208"/>
                  </a:lnTo>
                  <a:lnTo>
                    <a:pt x="1194" y="1209"/>
                  </a:lnTo>
                  <a:lnTo>
                    <a:pt x="1194" y="1210"/>
                  </a:lnTo>
                  <a:lnTo>
                    <a:pt x="1192" y="1210"/>
                  </a:lnTo>
                  <a:lnTo>
                    <a:pt x="1188" y="1209"/>
                  </a:lnTo>
                  <a:lnTo>
                    <a:pt x="1183" y="1207"/>
                  </a:lnTo>
                  <a:lnTo>
                    <a:pt x="1176" y="1205"/>
                  </a:lnTo>
                  <a:lnTo>
                    <a:pt x="1166" y="1202"/>
                  </a:lnTo>
                  <a:lnTo>
                    <a:pt x="1157" y="1199"/>
                  </a:lnTo>
                  <a:lnTo>
                    <a:pt x="1145" y="1197"/>
                  </a:lnTo>
                  <a:lnTo>
                    <a:pt x="1133" y="1195"/>
                  </a:lnTo>
                  <a:lnTo>
                    <a:pt x="1119" y="1190"/>
                  </a:lnTo>
                  <a:lnTo>
                    <a:pt x="1104" y="1186"/>
                  </a:lnTo>
                  <a:lnTo>
                    <a:pt x="1089" y="1183"/>
                  </a:lnTo>
                  <a:lnTo>
                    <a:pt x="1074" y="1179"/>
                  </a:lnTo>
                  <a:lnTo>
                    <a:pt x="1058" y="1176"/>
                  </a:lnTo>
                  <a:lnTo>
                    <a:pt x="1043" y="1173"/>
                  </a:lnTo>
                  <a:lnTo>
                    <a:pt x="1027" y="1169"/>
                  </a:lnTo>
                  <a:lnTo>
                    <a:pt x="1013" y="1166"/>
                  </a:lnTo>
                  <a:lnTo>
                    <a:pt x="996" y="1164"/>
                  </a:lnTo>
                  <a:lnTo>
                    <a:pt x="983" y="1161"/>
                  </a:lnTo>
                  <a:lnTo>
                    <a:pt x="969" y="1159"/>
                  </a:lnTo>
                  <a:lnTo>
                    <a:pt x="956" y="1158"/>
                  </a:lnTo>
                  <a:lnTo>
                    <a:pt x="943" y="1155"/>
                  </a:lnTo>
                  <a:lnTo>
                    <a:pt x="931" y="1154"/>
                  </a:lnTo>
                  <a:lnTo>
                    <a:pt x="919" y="1153"/>
                  </a:lnTo>
                  <a:lnTo>
                    <a:pt x="911" y="1153"/>
                  </a:lnTo>
                  <a:lnTo>
                    <a:pt x="900" y="1151"/>
                  </a:lnTo>
                  <a:lnTo>
                    <a:pt x="893" y="1151"/>
                  </a:lnTo>
                  <a:lnTo>
                    <a:pt x="885" y="1151"/>
                  </a:lnTo>
                  <a:lnTo>
                    <a:pt x="880" y="1151"/>
                  </a:lnTo>
                  <a:lnTo>
                    <a:pt x="874" y="1151"/>
                  </a:lnTo>
                  <a:lnTo>
                    <a:pt x="872" y="1151"/>
                  </a:lnTo>
                  <a:lnTo>
                    <a:pt x="869" y="1151"/>
                  </a:lnTo>
                  <a:lnTo>
                    <a:pt x="868" y="1151"/>
                  </a:lnTo>
                  <a:lnTo>
                    <a:pt x="868" y="1153"/>
                  </a:lnTo>
                  <a:lnTo>
                    <a:pt x="867" y="1157"/>
                  </a:lnTo>
                  <a:lnTo>
                    <a:pt x="867" y="1163"/>
                  </a:lnTo>
                  <a:lnTo>
                    <a:pt x="866" y="1169"/>
                  </a:lnTo>
                  <a:lnTo>
                    <a:pt x="866" y="1176"/>
                  </a:lnTo>
                  <a:lnTo>
                    <a:pt x="864" y="1185"/>
                  </a:lnTo>
                  <a:lnTo>
                    <a:pt x="864" y="1195"/>
                  </a:lnTo>
                  <a:lnTo>
                    <a:pt x="863" y="1205"/>
                  </a:lnTo>
                  <a:lnTo>
                    <a:pt x="861" y="1216"/>
                  </a:lnTo>
                  <a:lnTo>
                    <a:pt x="860" y="1228"/>
                  </a:lnTo>
                  <a:lnTo>
                    <a:pt x="859" y="1241"/>
                  </a:lnTo>
                  <a:lnTo>
                    <a:pt x="857" y="1253"/>
                  </a:lnTo>
                  <a:lnTo>
                    <a:pt x="856" y="1266"/>
                  </a:lnTo>
                  <a:lnTo>
                    <a:pt x="855" y="1280"/>
                  </a:lnTo>
                  <a:lnTo>
                    <a:pt x="855" y="1293"/>
                  </a:lnTo>
                  <a:lnTo>
                    <a:pt x="853" y="1306"/>
                  </a:lnTo>
                  <a:lnTo>
                    <a:pt x="850" y="1321"/>
                  </a:lnTo>
                  <a:lnTo>
                    <a:pt x="848" y="1334"/>
                  </a:lnTo>
                  <a:lnTo>
                    <a:pt x="847" y="1348"/>
                  </a:lnTo>
                  <a:lnTo>
                    <a:pt x="844" y="1360"/>
                  </a:lnTo>
                  <a:lnTo>
                    <a:pt x="844" y="1372"/>
                  </a:lnTo>
                  <a:lnTo>
                    <a:pt x="842" y="1384"/>
                  </a:lnTo>
                  <a:lnTo>
                    <a:pt x="842" y="1395"/>
                  </a:lnTo>
                  <a:lnTo>
                    <a:pt x="840" y="1404"/>
                  </a:lnTo>
                  <a:lnTo>
                    <a:pt x="838" y="1413"/>
                  </a:lnTo>
                  <a:lnTo>
                    <a:pt x="837" y="1422"/>
                  </a:lnTo>
                  <a:lnTo>
                    <a:pt x="837" y="1429"/>
                  </a:lnTo>
                  <a:lnTo>
                    <a:pt x="835" y="1433"/>
                  </a:lnTo>
                  <a:lnTo>
                    <a:pt x="835" y="1438"/>
                  </a:lnTo>
                  <a:lnTo>
                    <a:pt x="835" y="1441"/>
                  </a:lnTo>
                  <a:lnTo>
                    <a:pt x="835" y="1442"/>
                  </a:lnTo>
                  <a:lnTo>
                    <a:pt x="832" y="1441"/>
                  </a:lnTo>
                  <a:lnTo>
                    <a:pt x="829" y="1441"/>
                  </a:lnTo>
                  <a:lnTo>
                    <a:pt x="823" y="1438"/>
                  </a:lnTo>
                  <a:lnTo>
                    <a:pt x="815" y="1437"/>
                  </a:lnTo>
                  <a:lnTo>
                    <a:pt x="803" y="1435"/>
                  </a:lnTo>
                  <a:lnTo>
                    <a:pt x="792" y="1432"/>
                  </a:lnTo>
                  <a:lnTo>
                    <a:pt x="778" y="1430"/>
                  </a:lnTo>
                  <a:lnTo>
                    <a:pt x="764" y="1427"/>
                  </a:lnTo>
                  <a:lnTo>
                    <a:pt x="747" y="1424"/>
                  </a:lnTo>
                  <a:lnTo>
                    <a:pt x="731" y="1422"/>
                  </a:lnTo>
                  <a:lnTo>
                    <a:pt x="714" y="1419"/>
                  </a:lnTo>
                  <a:lnTo>
                    <a:pt x="696" y="1417"/>
                  </a:lnTo>
                  <a:lnTo>
                    <a:pt x="678" y="1413"/>
                  </a:lnTo>
                  <a:lnTo>
                    <a:pt x="660" y="1411"/>
                  </a:lnTo>
                  <a:lnTo>
                    <a:pt x="644" y="1408"/>
                  </a:lnTo>
                  <a:lnTo>
                    <a:pt x="627" y="1407"/>
                  </a:lnTo>
                  <a:lnTo>
                    <a:pt x="609" y="1405"/>
                  </a:lnTo>
                  <a:lnTo>
                    <a:pt x="594" y="1404"/>
                  </a:lnTo>
                  <a:lnTo>
                    <a:pt x="578" y="1401"/>
                  </a:lnTo>
                  <a:lnTo>
                    <a:pt x="566" y="1401"/>
                  </a:lnTo>
                  <a:lnTo>
                    <a:pt x="552" y="1401"/>
                  </a:lnTo>
                  <a:lnTo>
                    <a:pt x="540" y="1401"/>
                  </a:lnTo>
                  <a:lnTo>
                    <a:pt x="530" y="1401"/>
                  </a:lnTo>
                  <a:lnTo>
                    <a:pt x="520" y="1401"/>
                  </a:lnTo>
                  <a:lnTo>
                    <a:pt x="511" y="1401"/>
                  </a:lnTo>
                  <a:lnTo>
                    <a:pt x="502" y="1401"/>
                  </a:lnTo>
                  <a:lnTo>
                    <a:pt x="495" y="1401"/>
                  </a:lnTo>
                  <a:lnTo>
                    <a:pt x="490" y="1403"/>
                  </a:lnTo>
                  <a:lnTo>
                    <a:pt x="486" y="1403"/>
                  </a:lnTo>
                  <a:lnTo>
                    <a:pt x="483" y="1404"/>
                  </a:lnTo>
                  <a:lnTo>
                    <a:pt x="481" y="1404"/>
                  </a:lnTo>
                  <a:lnTo>
                    <a:pt x="481" y="1407"/>
                  </a:lnTo>
                  <a:lnTo>
                    <a:pt x="481" y="1411"/>
                  </a:lnTo>
                  <a:lnTo>
                    <a:pt x="482" y="1417"/>
                  </a:lnTo>
                  <a:lnTo>
                    <a:pt x="482" y="1423"/>
                  </a:lnTo>
                  <a:lnTo>
                    <a:pt x="484" y="1431"/>
                  </a:lnTo>
                  <a:lnTo>
                    <a:pt x="484" y="1439"/>
                  </a:lnTo>
                  <a:lnTo>
                    <a:pt x="487" y="1449"/>
                  </a:lnTo>
                  <a:lnTo>
                    <a:pt x="487" y="1458"/>
                  </a:lnTo>
                  <a:lnTo>
                    <a:pt x="488" y="1470"/>
                  </a:lnTo>
                  <a:lnTo>
                    <a:pt x="489" y="1482"/>
                  </a:lnTo>
                  <a:lnTo>
                    <a:pt x="490" y="1494"/>
                  </a:lnTo>
                  <a:lnTo>
                    <a:pt x="492" y="1506"/>
                  </a:lnTo>
                  <a:lnTo>
                    <a:pt x="493" y="1517"/>
                  </a:lnTo>
                  <a:lnTo>
                    <a:pt x="493" y="1528"/>
                  </a:lnTo>
                  <a:lnTo>
                    <a:pt x="495" y="1540"/>
                  </a:lnTo>
                  <a:lnTo>
                    <a:pt x="495" y="1551"/>
                  </a:lnTo>
                  <a:lnTo>
                    <a:pt x="495" y="1562"/>
                  </a:lnTo>
                  <a:lnTo>
                    <a:pt x="495" y="1571"/>
                  </a:lnTo>
                  <a:lnTo>
                    <a:pt x="495" y="1581"/>
                  </a:lnTo>
                  <a:lnTo>
                    <a:pt x="495" y="1590"/>
                  </a:lnTo>
                  <a:lnTo>
                    <a:pt x="495" y="1599"/>
                  </a:lnTo>
                  <a:lnTo>
                    <a:pt x="494" y="1607"/>
                  </a:lnTo>
                  <a:lnTo>
                    <a:pt x="494" y="1614"/>
                  </a:lnTo>
                  <a:lnTo>
                    <a:pt x="493" y="1620"/>
                  </a:lnTo>
                  <a:lnTo>
                    <a:pt x="493" y="1626"/>
                  </a:lnTo>
                  <a:lnTo>
                    <a:pt x="493" y="1631"/>
                  </a:lnTo>
                  <a:lnTo>
                    <a:pt x="493" y="1635"/>
                  </a:lnTo>
                  <a:lnTo>
                    <a:pt x="492" y="1641"/>
                  </a:lnTo>
                  <a:lnTo>
                    <a:pt x="492" y="1644"/>
                  </a:lnTo>
                  <a:lnTo>
                    <a:pt x="0" y="1635"/>
                  </a:lnTo>
                  <a:close/>
                </a:path>
              </a:pathLst>
            </a:custGeom>
            <a:solidFill>
              <a:srgbClr val="F350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14" name="Freeform 64"/>
            <p:cNvSpPr>
              <a:spLocks/>
            </p:cNvSpPr>
            <p:nvPr/>
          </p:nvSpPr>
          <p:spPr bwMode="auto">
            <a:xfrm>
              <a:off x="2806" y="647"/>
              <a:ext cx="88" cy="46"/>
            </a:xfrm>
            <a:custGeom>
              <a:avLst/>
              <a:gdLst>
                <a:gd name="T0" fmla="*/ 0 w 176"/>
                <a:gd name="T1" fmla="*/ 0 h 93"/>
                <a:gd name="T2" fmla="*/ 1 w 176"/>
                <a:gd name="T3" fmla="*/ 0 h 93"/>
                <a:gd name="T4" fmla="*/ 1 w 176"/>
                <a:gd name="T5" fmla="*/ 0 h 93"/>
                <a:gd name="T6" fmla="*/ 1 w 176"/>
                <a:gd name="T7" fmla="*/ 0 h 93"/>
                <a:gd name="T8" fmla="*/ 1 w 176"/>
                <a:gd name="T9" fmla="*/ 0 h 93"/>
                <a:gd name="T10" fmla="*/ 1 w 176"/>
                <a:gd name="T11" fmla="*/ 0 h 93"/>
                <a:gd name="T12" fmla="*/ 1 w 176"/>
                <a:gd name="T13" fmla="*/ 0 h 93"/>
                <a:gd name="T14" fmla="*/ 1 w 176"/>
                <a:gd name="T15" fmla="*/ 0 h 93"/>
                <a:gd name="T16" fmla="*/ 1 w 176"/>
                <a:gd name="T17" fmla="*/ 0 h 93"/>
                <a:gd name="T18" fmla="*/ 1 w 176"/>
                <a:gd name="T19" fmla="*/ 0 h 93"/>
                <a:gd name="T20" fmla="*/ 1 w 176"/>
                <a:gd name="T21" fmla="*/ 0 h 93"/>
                <a:gd name="T22" fmla="*/ 1 w 176"/>
                <a:gd name="T23" fmla="*/ 0 h 93"/>
                <a:gd name="T24" fmla="*/ 1 w 176"/>
                <a:gd name="T25" fmla="*/ 0 h 93"/>
                <a:gd name="T26" fmla="*/ 1 w 176"/>
                <a:gd name="T27" fmla="*/ 0 h 93"/>
                <a:gd name="T28" fmla="*/ 1 w 176"/>
                <a:gd name="T29" fmla="*/ 0 h 93"/>
                <a:gd name="T30" fmla="*/ 1 w 176"/>
                <a:gd name="T31" fmla="*/ 0 h 93"/>
                <a:gd name="T32" fmla="*/ 1 w 176"/>
                <a:gd name="T33" fmla="*/ 0 h 93"/>
                <a:gd name="T34" fmla="*/ 1 w 176"/>
                <a:gd name="T35" fmla="*/ 0 h 93"/>
                <a:gd name="T36" fmla="*/ 1 w 176"/>
                <a:gd name="T37" fmla="*/ 0 h 93"/>
                <a:gd name="T38" fmla="*/ 1 w 176"/>
                <a:gd name="T39" fmla="*/ 0 h 93"/>
                <a:gd name="T40" fmla="*/ 1 w 176"/>
                <a:gd name="T41" fmla="*/ 0 h 93"/>
                <a:gd name="T42" fmla="*/ 1 w 176"/>
                <a:gd name="T43" fmla="*/ 0 h 93"/>
                <a:gd name="T44" fmla="*/ 1 w 176"/>
                <a:gd name="T45" fmla="*/ 0 h 93"/>
                <a:gd name="T46" fmla="*/ 1 w 176"/>
                <a:gd name="T47" fmla="*/ 0 h 93"/>
                <a:gd name="T48" fmla="*/ 1 w 176"/>
                <a:gd name="T49" fmla="*/ 0 h 93"/>
                <a:gd name="T50" fmla="*/ 1 w 176"/>
                <a:gd name="T51" fmla="*/ 0 h 93"/>
                <a:gd name="T52" fmla="*/ 1 w 176"/>
                <a:gd name="T53" fmla="*/ 0 h 93"/>
                <a:gd name="T54" fmla="*/ 1 w 176"/>
                <a:gd name="T55" fmla="*/ 0 h 93"/>
                <a:gd name="T56" fmla="*/ 1 w 176"/>
                <a:gd name="T57" fmla="*/ 0 h 93"/>
                <a:gd name="T58" fmla="*/ 1 w 176"/>
                <a:gd name="T59" fmla="*/ 0 h 93"/>
                <a:gd name="T60" fmla="*/ 1 w 176"/>
                <a:gd name="T61" fmla="*/ 0 h 93"/>
                <a:gd name="T62" fmla="*/ 1 w 176"/>
                <a:gd name="T63" fmla="*/ 0 h 93"/>
                <a:gd name="T64" fmla="*/ 1 w 176"/>
                <a:gd name="T65" fmla="*/ 0 h 93"/>
                <a:gd name="T66" fmla="*/ 1 w 176"/>
                <a:gd name="T67" fmla="*/ 0 h 93"/>
                <a:gd name="T68" fmla="*/ 1 w 176"/>
                <a:gd name="T69" fmla="*/ 0 h 93"/>
                <a:gd name="T70" fmla="*/ 1 w 176"/>
                <a:gd name="T71" fmla="*/ 0 h 93"/>
                <a:gd name="T72" fmla="*/ 1 w 176"/>
                <a:gd name="T73" fmla="*/ 0 h 93"/>
                <a:gd name="T74" fmla="*/ 1 w 176"/>
                <a:gd name="T75" fmla="*/ 0 h 93"/>
                <a:gd name="T76" fmla="*/ 1 w 176"/>
                <a:gd name="T77" fmla="*/ 0 h 93"/>
                <a:gd name="T78" fmla="*/ 1 w 176"/>
                <a:gd name="T79" fmla="*/ 0 h 93"/>
                <a:gd name="T80" fmla="*/ 1 w 176"/>
                <a:gd name="T81" fmla="*/ 0 h 93"/>
                <a:gd name="T82" fmla="*/ 1 w 176"/>
                <a:gd name="T83" fmla="*/ 0 h 93"/>
                <a:gd name="T84" fmla="*/ 1 w 176"/>
                <a:gd name="T85" fmla="*/ 0 h 93"/>
                <a:gd name="T86" fmla="*/ 1 w 176"/>
                <a:gd name="T87" fmla="*/ 0 h 93"/>
                <a:gd name="T88" fmla="*/ 1 w 176"/>
                <a:gd name="T89" fmla="*/ 0 h 93"/>
                <a:gd name="T90" fmla="*/ 0 w 176"/>
                <a:gd name="T91" fmla="*/ 0 h 93"/>
                <a:gd name="T92" fmla="*/ 0 w 176"/>
                <a:gd name="T93" fmla="*/ 0 h 9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76"/>
                <a:gd name="T142" fmla="*/ 0 h 93"/>
                <a:gd name="T143" fmla="*/ 176 w 176"/>
                <a:gd name="T144" fmla="*/ 93 h 93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76" h="93">
                  <a:moveTo>
                    <a:pt x="0" y="20"/>
                  </a:moveTo>
                  <a:lnTo>
                    <a:pt x="1" y="18"/>
                  </a:lnTo>
                  <a:lnTo>
                    <a:pt x="5" y="13"/>
                  </a:lnTo>
                  <a:lnTo>
                    <a:pt x="10" y="7"/>
                  </a:lnTo>
                  <a:lnTo>
                    <a:pt x="16" y="2"/>
                  </a:lnTo>
                  <a:lnTo>
                    <a:pt x="22" y="0"/>
                  </a:lnTo>
                  <a:lnTo>
                    <a:pt x="28" y="0"/>
                  </a:lnTo>
                  <a:lnTo>
                    <a:pt x="32" y="1"/>
                  </a:lnTo>
                  <a:lnTo>
                    <a:pt x="34" y="2"/>
                  </a:lnTo>
                  <a:lnTo>
                    <a:pt x="58" y="18"/>
                  </a:lnTo>
                  <a:lnTo>
                    <a:pt x="88" y="0"/>
                  </a:lnTo>
                  <a:lnTo>
                    <a:pt x="111" y="6"/>
                  </a:lnTo>
                  <a:lnTo>
                    <a:pt x="111" y="7"/>
                  </a:lnTo>
                  <a:lnTo>
                    <a:pt x="114" y="13"/>
                  </a:lnTo>
                  <a:lnTo>
                    <a:pt x="116" y="17"/>
                  </a:lnTo>
                  <a:lnTo>
                    <a:pt x="120" y="23"/>
                  </a:lnTo>
                  <a:lnTo>
                    <a:pt x="126" y="29"/>
                  </a:lnTo>
                  <a:lnTo>
                    <a:pt x="133" y="36"/>
                  </a:lnTo>
                  <a:lnTo>
                    <a:pt x="140" y="43"/>
                  </a:lnTo>
                  <a:lnTo>
                    <a:pt x="148" y="50"/>
                  </a:lnTo>
                  <a:lnTo>
                    <a:pt x="154" y="57"/>
                  </a:lnTo>
                  <a:lnTo>
                    <a:pt x="161" y="63"/>
                  </a:lnTo>
                  <a:lnTo>
                    <a:pt x="166" y="69"/>
                  </a:lnTo>
                  <a:lnTo>
                    <a:pt x="171" y="74"/>
                  </a:lnTo>
                  <a:lnTo>
                    <a:pt x="173" y="76"/>
                  </a:lnTo>
                  <a:lnTo>
                    <a:pt x="176" y="78"/>
                  </a:lnTo>
                  <a:lnTo>
                    <a:pt x="167" y="93"/>
                  </a:lnTo>
                  <a:lnTo>
                    <a:pt x="139" y="88"/>
                  </a:lnTo>
                  <a:lnTo>
                    <a:pt x="138" y="87"/>
                  </a:lnTo>
                  <a:lnTo>
                    <a:pt x="135" y="86"/>
                  </a:lnTo>
                  <a:lnTo>
                    <a:pt x="130" y="83"/>
                  </a:lnTo>
                  <a:lnTo>
                    <a:pt x="124" y="81"/>
                  </a:lnTo>
                  <a:lnTo>
                    <a:pt x="117" y="76"/>
                  </a:lnTo>
                  <a:lnTo>
                    <a:pt x="110" y="73"/>
                  </a:lnTo>
                  <a:lnTo>
                    <a:pt x="103" y="68"/>
                  </a:lnTo>
                  <a:lnTo>
                    <a:pt x="96" y="63"/>
                  </a:lnTo>
                  <a:lnTo>
                    <a:pt x="91" y="58"/>
                  </a:lnTo>
                  <a:lnTo>
                    <a:pt x="86" y="56"/>
                  </a:lnTo>
                  <a:lnTo>
                    <a:pt x="83" y="54"/>
                  </a:lnTo>
                  <a:lnTo>
                    <a:pt x="79" y="51"/>
                  </a:lnTo>
                  <a:lnTo>
                    <a:pt x="72" y="46"/>
                  </a:lnTo>
                  <a:lnTo>
                    <a:pt x="66" y="44"/>
                  </a:lnTo>
                  <a:lnTo>
                    <a:pt x="62" y="42"/>
                  </a:lnTo>
                  <a:lnTo>
                    <a:pt x="58" y="39"/>
                  </a:lnTo>
                  <a:lnTo>
                    <a:pt x="54" y="39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15" name="Freeform 65"/>
            <p:cNvSpPr>
              <a:spLocks/>
            </p:cNvSpPr>
            <p:nvPr/>
          </p:nvSpPr>
          <p:spPr bwMode="auto">
            <a:xfrm>
              <a:off x="2103" y="917"/>
              <a:ext cx="230" cy="255"/>
            </a:xfrm>
            <a:custGeom>
              <a:avLst/>
              <a:gdLst>
                <a:gd name="T0" fmla="*/ 1 w 460"/>
                <a:gd name="T1" fmla="*/ 1 h 509"/>
                <a:gd name="T2" fmla="*/ 1 w 460"/>
                <a:gd name="T3" fmla="*/ 1 h 509"/>
                <a:gd name="T4" fmla="*/ 1 w 460"/>
                <a:gd name="T5" fmla="*/ 1 h 509"/>
                <a:gd name="T6" fmla="*/ 1 w 460"/>
                <a:gd name="T7" fmla="*/ 1 h 509"/>
                <a:gd name="T8" fmla="*/ 1 w 460"/>
                <a:gd name="T9" fmla="*/ 1 h 509"/>
                <a:gd name="T10" fmla="*/ 1 w 460"/>
                <a:gd name="T11" fmla="*/ 1 h 509"/>
                <a:gd name="T12" fmla="*/ 1 w 460"/>
                <a:gd name="T13" fmla="*/ 1 h 509"/>
                <a:gd name="T14" fmla="*/ 1 w 460"/>
                <a:gd name="T15" fmla="*/ 1 h 509"/>
                <a:gd name="T16" fmla="*/ 1 w 460"/>
                <a:gd name="T17" fmla="*/ 2 h 509"/>
                <a:gd name="T18" fmla="*/ 1 w 460"/>
                <a:gd name="T19" fmla="*/ 2 h 509"/>
                <a:gd name="T20" fmla="*/ 1 w 460"/>
                <a:gd name="T21" fmla="*/ 2 h 509"/>
                <a:gd name="T22" fmla="*/ 1 w 460"/>
                <a:gd name="T23" fmla="*/ 2 h 509"/>
                <a:gd name="T24" fmla="*/ 1 w 460"/>
                <a:gd name="T25" fmla="*/ 2 h 509"/>
                <a:gd name="T26" fmla="*/ 1 w 460"/>
                <a:gd name="T27" fmla="*/ 2 h 509"/>
                <a:gd name="T28" fmla="*/ 1 w 460"/>
                <a:gd name="T29" fmla="*/ 2 h 509"/>
                <a:gd name="T30" fmla="*/ 1 w 460"/>
                <a:gd name="T31" fmla="*/ 2 h 509"/>
                <a:gd name="T32" fmla="*/ 0 w 460"/>
                <a:gd name="T33" fmla="*/ 2 h 509"/>
                <a:gd name="T34" fmla="*/ 1 w 460"/>
                <a:gd name="T35" fmla="*/ 2 h 509"/>
                <a:gd name="T36" fmla="*/ 1 w 460"/>
                <a:gd name="T37" fmla="*/ 2 h 509"/>
                <a:gd name="T38" fmla="*/ 1 w 460"/>
                <a:gd name="T39" fmla="*/ 2 h 509"/>
                <a:gd name="T40" fmla="*/ 1 w 460"/>
                <a:gd name="T41" fmla="*/ 2 h 509"/>
                <a:gd name="T42" fmla="*/ 1 w 460"/>
                <a:gd name="T43" fmla="*/ 2 h 509"/>
                <a:gd name="T44" fmla="*/ 1 w 460"/>
                <a:gd name="T45" fmla="*/ 2 h 509"/>
                <a:gd name="T46" fmla="*/ 1 w 460"/>
                <a:gd name="T47" fmla="*/ 2 h 509"/>
                <a:gd name="T48" fmla="*/ 2 w 460"/>
                <a:gd name="T49" fmla="*/ 1 h 509"/>
                <a:gd name="T50" fmla="*/ 2 w 460"/>
                <a:gd name="T51" fmla="*/ 1 h 509"/>
                <a:gd name="T52" fmla="*/ 2 w 460"/>
                <a:gd name="T53" fmla="*/ 1 h 509"/>
                <a:gd name="T54" fmla="*/ 2 w 460"/>
                <a:gd name="T55" fmla="*/ 1 h 509"/>
                <a:gd name="T56" fmla="*/ 2 w 460"/>
                <a:gd name="T57" fmla="*/ 1 h 509"/>
                <a:gd name="T58" fmla="*/ 2 w 460"/>
                <a:gd name="T59" fmla="*/ 1 h 509"/>
                <a:gd name="T60" fmla="*/ 2 w 460"/>
                <a:gd name="T61" fmla="*/ 1 h 509"/>
                <a:gd name="T62" fmla="*/ 2 w 460"/>
                <a:gd name="T63" fmla="*/ 1 h 509"/>
                <a:gd name="T64" fmla="*/ 2 w 460"/>
                <a:gd name="T65" fmla="*/ 1 h 509"/>
                <a:gd name="T66" fmla="*/ 2 w 460"/>
                <a:gd name="T67" fmla="*/ 1 h 509"/>
                <a:gd name="T68" fmla="*/ 2 w 460"/>
                <a:gd name="T69" fmla="*/ 1 h 509"/>
                <a:gd name="T70" fmla="*/ 2 w 460"/>
                <a:gd name="T71" fmla="*/ 1 h 509"/>
                <a:gd name="T72" fmla="*/ 2 w 460"/>
                <a:gd name="T73" fmla="*/ 1 h 509"/>
                <a:gd name="T74" fmla="*/ 2 w 460"/>
                <a:gd name="T75" fmla="*/ 1 h 509"/>
                <a:gd name="T76" fmla="*/ 2 w 460"/>
                <a:gd name="T77" fmla="*/ 1 h 509"/>
                <a:gd name="T78" fmla="*/ 2 w 460"/>
                <a:gd name="T79" fmla="*/ 1 h 509"/>
                <a:gd name="T80" fmla="*/ 2 w 460"/>
                <a:gd name="T81" fmla="*/ 1 h 509"/>
                <a:gd name="T82" fmla="*/ 2 w 460"/>
                <a:gd name="T83" fmla="*/ 1 h 509"/>
                <a:gd name="T84" fmla="*/ 2 w 460"/>
                <a:gd name="T85" fmla="*/ 1 h 509"/>
                <a:gd name="T86" fmla="*/ 2 w 460"/>
                <a:gd name="T87" fmla="*/ 1 h 509"/>
                <a:gd name="T88" fmla="*/ 2 w 460"/>
                <a:gd name="T89" fmla="*/ 1 h 509"/>
                <a:gd name="T90" fmla="*/ 2 w 460"/>
                <a:gd name="T91" fmla="*/ 1 h 509"/>
                <a:gd name="T92" fmla="*/ 2 w 460"/>
                <a:gd name="T93" fmla="*/ 1 h 509"/>
                <a:gd name="T94" fmla="*/ 2 w 460"/>
                <a:gd name="T95" fmla="*/ 1 h 509"/>
                <a:gd name="T96" fmla="*/ 2 w 460"/>
                <a:gd name="T97" fmla="*/ 1 h 509"/>
                <a:gd name="T98" fmla="*/ 2 w 460"/>
                <a:gd name="T99" fmla="*/ 0 h 509"/>
                <a:gd name="T100" fmla="*/ 2 w 460"/>
                <a:gd name="T101" fmla="*/ 1 h 509"/>
                <a:gd name="T102" fmla="*/ 2 w 460"/>
                <a:gd name="T103" fmla="*/ 1 h 509"/>
                <a:gd name="T104" fmla="*/ 2 w 460"/>
                <a:gd name="T105" fmla="*/ 1 h 509"/>
                <a:gd name="T106" fmla="*/ 2 w 460"/>
                <a:gd name="T107" fmla="*/ 1 h 509"/>
                <a:gd name="T108" fmla="*/ 1 w 460"/>
                <a:gd name="T109" fmla="*/ 1 h 509"/>
                <a:gd name="T110" fmla="*/ 1 w 460"/>
                <a:gd name="T111" fmla="*/ 1 h 509"/>
                <a:gd name="T112" fmla="*/ 1 w 460"/>
                <a:gd name="T113" fmla="*/ 1 h 50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60"/>
                <a:gd name="T172" fmla="*/ 0 h 509"/>
                <a:gd name="T173" fmla="*/ 460 w 460"/>
                <a:gd name="T174" fmla="*/ 509 h 50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60" h="509">
                  <a:moveTo>
                    <a:pt x="175" y="10"/>
                  </a:moveTo>
                  <a:lnTo>
                    <a:pt x="175" y="13"/>
                  </a:lnTo>
                  <a:lnTo>
                    <a:pt x="177" y="16"/>
                  </a:lnTo>
                  <a:lnTo>
                    <a:pt x="180" y="21"/>
                  </a:lnTo>
                  <a:lnTo>
                    <a:pt x="183" y="27"/>
                  </a:lnTo>
                  <a:lnTo>
                    <a:pt x="188" y="34"/>
                  </a:lnTo>
                  <a:lnTo>
                    <a:pt x="190" y="38"/>
                  </a:lnTo>
                  <a:lnTo>
                    <a:pt x="193" y="41"/>
                  </a:lnTo>
                  <a:lnTo>
                    <a:pt x="195" y="46"/>
                  </a:lnTo>
                  <a:lnTo>
                    <a:pt x="199" y="52"/>
                  </a:lnTo>
                  <a:lnTo>
                    <a:pt x="202" y="55"/>
                  </a:lnTo>
                  <a:lnTo>
                    <a:pt x="206" y="59"/>
                  </a:lnTo>
                  <a:lnTo>
                    <a:pt x="209" y="63"/>
                  </a:lnTo>
                  <a:lnTo>
                    <a:pt x="214" y="66"/>
                  </a:lnTo>
                  <a:lnTo>
                    <a:pt x="223" y="71"/>
                  </a:lnTo>
                  <a:lnTo>
                    <a:pt x="231" y="76"/>
                  </a:lnTo>
                  <a:lnTo>
                    <a:pt x="237" y="77"/>
                  </a:lnTo>
                  <a:lnTo>
                    <a:pt x="243" y="79"/>
                  </a:lnTo>
                  <a:lnTo>
                    <a:pt x="246" y="80"/>
                  </a:lnTo>
                  <a:lnTo>
                    <a:pt x="249" y="82"/>
                  </a:lnTo>
                  <a:lnTo>
                    <a:pt x="246" y="82"/>
                  </a:lnTo>
                  <a:lnTo>
                    <a:pt x="245" y="86"/>
                  </a:lnTo>
                  <a:lnTo>
                    <a:pt x="242" y="95"/>
                  </a:lnTo>
                  <a:lnTo>
                    <a:pt x="238" y="104"/>
                  </a:lnTo>
                  <a:lnTo>
                    <a:pt x="233" y="115"/>
                  </a:lnTo>
                  <a:lnTo>
                    <a:pt x="227" y="129"/>
                  </a:lnTo>
                  <a:lnTo>
                    <a:pt x="220" y="143"/>
                  </a:lnTo>
                  <a:lnTo>
                    <a:pt x="214" y="159"/>
                  </a:lnTo>
                  <a:lnTo>
                    <a:pt x="207" y="175"/>
                  </a:lnTo>
                  <a:lnTo>
                    <a:pt x="201" y="192"/>
                  </a:lnTo>
                  <a:lnTo>
                    <a:pt x="194" y="209"/>
                  </a:lnTo>
                  <a:lnTo>
                    <a:pt x="187" y="225"/>
                  </a:lnTo>
                  <a:lnTo>
                    <a:pt x="180" y="241"/>
                  </a:lnTo>
                  <a:lnTo>
                    <a:pt x="175" y="255"/>
                  </a:lnTo>
                  <a:lnTo>
                    <a:pt x="170" y="268"/>
                  </a:lnTo>
                  <a:lnTo>
                    <a:pt x="167" y="280"/>
                  </a:lnTo>
                  <a:lnTo>
                    <a:pt x="162" y="289"/>
                  </a:lnTo>
                  <a:lnTo>
                    <a:pt x="160" y="300"/>
                  </a:lnTo>
                  <a:lnTo>
                    <a:pt x="158" y="306"/>
                  </a:lnTo>
                  <a:lnTo>
                    <a:pt x="156" y="314"/>
                  </a:lnTo>
                  <a:lnTo>
                    <a:pt x="155" y="319"/>
                  </a:lnTo>
                  <a:lnTo>
                    <a:pt x="154" y="326"/>
                  </a:lnTo>
                  <a:lnTo>
                    <a:pt x="154" y="330"/>
                  </a:lnTo>
                  <a:lnTo>
                    <a:pt x="154" y="336"/>
                  </a:lnTo>
                  <a:lnTo>
                    <a:pt x="151" y="339"/>
                  </a:lnTo>
                  <a:lnTo>
                    <a:pt x="150" y="344"/>
                  </a:lnTo>
                  <a:lnTo>
                    <a:pt x="148" y="349"/>
                  </a:lnTo>
                  <a:lnTo>
                    <a:pt x="146" y="354"/>
                  </a:lnTo>
                  <a:lnTo>
                    <a:pt x="143" y="358"/>
                  </a:lnTo>
                  <a:lnTo>
                    <a:pt x="138" y="365"/>
                  </a:lnTo>
                  <a:lnTo>
                    <a:pt x="135" y="371"/>
                  </a:lnTo>
                  <a:lnTo>
                    <a:pt x="129" y="380"/>
                  </a:lnTo>
                  <a:lnTo>
                    <a:pt x="120" y="387"/>
                  </a:lnTo>
                  <a:lnTo>
                    <a:pt x="111" y="396"/>
                  </a:lnTo>
                  <a:lnTo>
                    <a:pt x="101" y="406"/>
                  </a:lnTo>
                  <a:lnTo>
                    <a:pt x="92" y="415"/>
                  </a:lnTo>
                  <a:lnTo>
                    <a:pt x="81" y="425"/>
                  </a:lnTo>
                  <a:lnTo>
                    <a:pt x="70" y="436"/>
                  </a:lnTo>
                  <a:lnTo>
                    <a:pt x="60" y="444"/>
                  </a:lnTo>
                  <a:lnTo>
                    <a:pt x="50" y="456"/>
                  </a:lnTo>
                  <a:lnTo>
                    <a:pt x="40" y="464"/>
                  </a:lnTo>
                  <a:lnTo>
                    <a:pt x="30" y="472"/>
                  </a:lnTo>
                  <a:lnTo>
                    <a:pt x="21" y="479"/>
                  </a:lnTo>
                  <a:lnTo>
                    <a:pt x="15" y="487"/>
                  </a:lnTo>
                  <a:lnTo>
                    <a:pt x="8" y="491"/>
                  </a:lnTo>
                  <a:lnTo>
                    <a:pt x="4" y="496"/>
                  </a:lnTo>
                  <a:lnTo>
                    <a:pt x="0" y="498"/>
                  </a:lnTo>
                  <a:lnTo>
                    <a:pt x="0" y="501"/>
                  </a:lnTo>
                  <a:lnTo>
                    <a:pt x="31" y="509"/>
                  </a:lnTo>
                  <a:lnTo>
                    <a:pt x="79" y="509"/>
                  </a:lnTo>
                  <a:lnTo>
                    <a:pt x="79" y="507"/>
                  </a:lnTo>
                  <a:lnTo>
                    <a:pt x="81" y="504"/>
                  </a:lnTo>
                  <a:lnTo>
                    <a:pt x="84" y="498"/>
                  </a:lnTo>
                  <a:lnTo>
                    <a:pt x="88" y="493"/>
                  </a:lnTo>
                  <a:lnTo>
                    <a:pt x="93" y="484"/>
                  </a:lnTo>
                  <a:lnTo>
                    <a:pt x="98" y="476"/>
                  </a:lnTo>
                  <a:lnTo>
                    <a:pt x="104" y="466"/>
                  </a:lnTo>
                  <a:lnTo>
                    <a:pt x="111" y="457"/>
                  </a:lnTo>
                  <a:lnTo>
                    <a:pt x="117" y="446"/>
                  </a:lnTo>
                  <a:lnTo>
                    <a:pt x="123" y="437"/>
                  </a:lnTo>
                  <a:lnTo>
                    <a:pt x="127" y="427"/>
                  </a:lnTo>
                  <a:lnTo>
                    <a:pt x="135" y="419"/>
                  </a:lnTo>
                  <a:lnTo>
                    <a:pt x="138" y="412"/>
                  </a:lnTo>
                  <a:lnTo>
                    <a:pt x="143" y="406"/>
                  </a:lnTo>
                  <a:lnTo>
                    <a:pt x="145" y="401"/>
                  </a:lnTo>
                  <a:lnTo>
                    <a:pt x="148" y="399"/>
                  </a:lnTo>
                  <a:lnTo>
                    <a:pt x="151" y="393"/>
                  </a:lnTo>
                  <a:lnTo>
                    <a:pt x="156" y="387"/>
                  </a:lnTo>
                  <a:lnTo>
                    <a:pt x="162" y="378"/>
                  </a:lnTo>
                  <a:lnTo>
                    <a:pt x="169" y="371"/>
                  </a:lnTo>
                  <a:lnTo>
                    <a:pt x="170" y="367"/>
                  </a:lnTo>
                  <a:lnTo>
                    <a:pt x="174" y="362"/>
                  </a:lnTo>
                  <a:lnTo>
                    <a:pt x="177" y="358"/>
                  </a:lnTo>
                  <a:lnTo>
                    <a:pt x="180" y="356"/>
                  </a:lnTo>
                  <a:lnTo>
                    <a:pt x="185" y="351"/>
                  </a:lnTo>
                  <a:lnTo>
                    <a:pt x="186" y="350"/>
                  </a:lnTo>
                  <a:lnTo>
                    <a:pt x="265" y="203"/>
                  </a:lnTo>
                  <a:lnTo>
                    <a:pt x="281" y="191"/>
                  </a:lnTo>
                  <a:lnTo>
                    <a:pt x="284" y="191"/>
                  </a:lnTo>
                  <a:lnTo>
                    <a:pt x="288" y="191"/>
                  </a:lnTo>
                  <a:lnTo>
                    <a:pt x="294" y="192"/>
                  </a:lnTo>
                  <a:lnTo>
                    <a:pt x="300" y="192"/>
                  </a:lnTo>
                  <a:lnTo>
                    <a:pt x="307" y="194"/>
                  </a:lnTo>
                  <a:lnTo>
                    <a:pt x="315" y="194"/>
                  </a:lnTo>
                  <a:lnTo>
                    <a:pt x="323" y="196"/>
                  </a:lnTo>
                  <a:lnTo>
                    <a:pt x="327" y="196"/>
                  </a:lnTo>
                  <a:lnTo>
                    <a:pt x="332" y="197"/>
                  </a:lnTo>
                  <a:lnTo>
                    <a:pt x="337" y="198"/>
                  </a:lnTo>
                  <a:lnTo>
                    <a:pt x="341" y="198"/>
                  </a:lnTo>
                  <a:lnTo>
                    <a:pt x="345" y="199"/>
                  </a:lnTo>
                  <a:lnTo>
                    <a:pt x="348" y="200"/>
                  </a:lnTo>
                  <a:lnTo>
                    <a:pt x="352" y="200"/>
                  </a:lnTo>
                  <a:lnTo>
                    <a:pt x="357" y="203"/>
                  </a:lnTo>
                  <a:lnTo>
                    <a:pt x="363" y="204"/>
                  </a:lnTo>
                  <a:lnTo>
                    <a:pt x="369" y="205"/>
                  </a:lnTo>
                  <a:lnTo>
                    <a:pt x="372" y="206"/>
                  </a:lnTo>
                  <a:lnTo>
                    <a:pt x="373" y="206"/>
                  </a:lnTo>
                  <a:lnTo>
                    <a:pt x="414" y="175"/>
                  </a:lnTo>
                  <a:lnTo>
                    <a:pt x="376" y="175"/>
                  </a:lnTo>
                  <a:lnTo>
                    <a:pt x="407" y="163"/>
                  </a:lnTo>
                  <a:lnTo>
                    <a:pt x="405" y="161"/>
                  </a:lnTo>
                  <a:lnTo>
                    <a:pt x="403" y="160"/>
                  </a:lnTo>
                  <a:lnTo>
                    <a:pt x="400" y="158"/>
                  </a:lnTo>
                  <a:lnTo>
                    <a:pt x="396" y="155"/>
                  </a:lnTo>
                  <a:lnTo>
                    <a:pt x="389" y="152"/>
                  </a:lnTo>
                  <a:lnTo>
                    <a:pt x="382" y="148"/>
                  </a:lnTo>
                  <a:lnTo>
                    <a:pt x="378" y="146"/>
                  </a:lnTo>
                  <a:lnTo>
                    <a:pt x="373" y="144"/>
                  </a:lnTo>
                  <a:lnTo>
                    <a:pt x="369" y="142"/>
                  </a:lnTo>
                  <a:lnTo>
                    <a:pt x="365" y="141"/>
                  </a:lnTo>
                  <a:lnTo>
                    <a:pt x="358" y="139"/>
                  </a:lnTo>
                  <a:lnTo>
                    <a:pt x="352" y="136"/>
                  </a:lnTo>
                  <a:lnTo>
                    <a:pt x="346" y="134"/>
                  </a:lnTo>
                  <a:lnTo>
                    <a:pt x="340" y="133"/>
                  </a:lnTo>
                  <a:lnTo>
                    <a:pt x="333" y="130"/>
                  </a:lnTo>
                  <a:lnTo>
                    <a:pt x="327" y="129"/>
                  </a:lnTo>
                  <a:lnTo>
                    <a:pt x="321" y="127"/>
                  </a:lnTo>
                  <a:lnTo>
                    <a:pt x="315" y="127"/>
                  </a:lnTo>
                  <a:lnTo>
                    <a:pt x="309" y="124"/>
                  </a:lnTo>
                  <a:lnTo>
                    <a:pt x="304" y="124"/>
                  </a:lnTo>
                  <a:lnTo>
                    <a:pt x="300" y="123"/>
                  </a:lnTo>
                  <a:lnTo>
                    <a:pt x="297" y="123"/>
                  </a:lnTo>
                  <a:lnTo>
                    <a:pt x="291" y="122"/>
                  </a:lnTo>
                  <a:lnTo>
                    <a:pt x="290" y="122"/>
                  </a:lnTo>
                  <a:lnTo>
                    <a:pt x="302" y="79"/>
                  </a:lnTo>
                  <a:lnTo>
                    <a:pt x="302" y="78"/>
                  </a:lnTo>
                  <a:lnTo>
                    <a:pt x="303" y="74"/>
                  </a:lnTo>
                  <a:lnTo>
                    <a:pt x="306" y="68"/>
                  </a:lnTo>
                  <a:lnTo>
                    <a:pt x="309" y="64"/>
                  </a:lnTo>
                  <a:lnTo>
                    <a:pt x="313" y="57"/>
                  </a:lnTo>
                  <a:lnTo>
                    <a:pt x="319" y="49"/>
                  </a:lnTo>
                  <a:lnTo>
                    <a:pt x="323" y="45"/>
                  </a:lnTo>
                  <a:lnTo>
                    <a:pt x="331" y="41"/>
                  </a:lnTo>
                  <a:lnTo>
                    <a:pt x="335" y="36"/>
                  </a:lnTo>
                  <a:lnTo>
                    <a:pt x="341" y="36"/>
                  </a:lnTo>
                  <a:lnTo>
                    <a:pt x="347" y="36"/>
                  </a:lnTo>
                  <a:lnTo>
                    <a:pt x="354" y="39"/>
                  </a:lnTo>
                  <a:lnTo>
                    <a:pt x="360" y="40"/>
                  </a:lnTo>
                  <a:lnTo>
                    <a:pt x="366" y="42"/>
                  </a:lnTo>
                  <a:lnTo>
                    <a:pt x="371" y="45"/>
                  </a:lnTo>
                  <a:lnTo>
                    <a:pt x="377" y="48"/>
                  </a:lnTo>
                  <a:lnTo>
                    <a:pt x="380" y="49"/>
                  </a:lnTo>
                  <a:lnTo>
                    <a:pt x="384" y="51"/>
                  </a:lnTo>
                  <a:lnTo>
                    <a:pt x="388" y="52"/>
                  </a:lnTo>
                  <a:lnTo>
                    <a:pt x="391" y="53"/>
                  </a:lnTo>
                  <a:lnTo>
                    <a:pt x="395" y="55"/>
                  </a:lnTo>
                  <a:lnTo>
                    <a:pt x="400" y="58"/>
                  </a:lnTo>
                  <a:lnTo>
                    <a:pt x="403" y="60"/>
                  </a:lnTo>
                  <a:lnTo>
                    <a:pt x="410" y="65"/>
                  </a:lnTo>
                  <a:lnTo>
                    <a:pt x="416" y="70"/>
                  </a:lnTo>
                  <a:lnTo>
                    <a:pt x="424" y="76"/>
                  </a:lnTo>
                  <a:lnTo>
                    <a:pt x="428" y="79"/>
                  </a:lnTo>
                  <a:lnTo>
                    <a:pt x="433" y="83"/>
                  </a:lnTo>
                  <a:lnTo>
                    <a:pt x="436" y="86"/>
                  </a:lnTo>
                  <a:lnTo>
                    <a:pt x="441" y="90"/>
                  </a:lnTo>
                  <a:lnTo>
                    <a:pt x="448" y="95"/>
                  </a:lnTo>
                  <a:lnTo>
                    <a:pt x="454" y="101"/>
                  </a:lnTo>
                  <a:lnTo>
                    <a:pt x="458" y="103"/>
                  </a:lnTo>
                  <a:lnTo>
                    <a:pt x="460" y="105"/>
                  </a:lnTo>
                  <a:lnTo>
                    <a:pt x="458" y="103"/>
                  </a:lnTo>
                  <a:lnTo>
                    <a:pt x="454" y="99"/>
                  </a:lnTo>
                  <a:lnTo>
                    <a:pt x="448" y="92"/>
                  </a:lnTo>
                  <a:lnTo>
                    <a:pt x="441" y="85"/>
                  </a:lnTo>
                  <a:lnTo>
                    <a:pt x="436" y="79"/>
                  </a:lnTo>
                  <a:lnTo>
                    <a:pt x="432" y="76"/>
                  </a:lnTo>
                  <a:lnTo>
                    <a:pt x="427" y="70"/>
                  </a:lnTo>
                  <a:lnTo>
                    <a:pt x="422" y="65"/>
                  </a:lnTo>
                  <a:lnTo>
                    <a:pt x="417" y="60"/>
                  </a:lnTo>
                  <a:lnTo>
                    <a:pt x="413" y="54"/>
                  </a:lnTo>
                  <a:lnTo>
                    <a:pt x="408" y="49"/>
                  </a:lnTo>
                  <a:lnTo>
                    <a:pt x="403" y="45"/>
                  </a:lnTo>
                  <a:lnTo>
                    <a:pt x="398" y="40"/>
                  </a:lnTo>
                  <a:lnTo>
                    <a:pt x="394" y="34"/>
                  </a:lnTo>
                  <a:lnTo>
                    <a:pt x="389" y="29"/>
                  </a:lnTo>
                  <a:lnTo>
                    <a:pt x="385" y="26"/>
                  </a:lnTo>
                  <a:lnTo>
                    <a:pt x="378" y="17"/>
                  </a:lnTo>
                  <a:lnTo>
                    <a:pt x="372" y="11"/>
                  </a:lnTo>
                  <a:lnTo>
                    <a:pt x="366" y="5"/>
                  </a:lnTo>
                  <a:lnTo>
                    <a:pt x="363" y="2"/>
                  </a:lnTo>
                  <a:lnTo>
                    <a:pt x="360" y="0"/>
                  </a:lnTo>
                  <a:lnTo>
                    <a:pt x="358" y="0"/>
                  </a:lnTo>
                  <a:lnTo>
                    <a:pt x="354" y="4"/>
                  </a:lnTo>
                  <a:lnTo>
                    <a:pt x="350" y="5"/>
                  </a:lnTo>
                  <a:lnTo>
                    <a:pt x="347" y="8"/>
                  </a:lnTo>
                  <a:lnTo>
                    <a:pt x="342" y="11"/>
                  </a:lnTo>
                  <a:lnTo>
                    <a:pt x="338" y="15"/>
                  </a:lnTo>
                  <a:lnTo>
                    <a:pt x="332" y="17"/>
                  </a:lnTo>
                  <a:lnTo>
                    <a:pt x="326" y="21"/>
                  </a:lnTo>
                  <a:lnTo>
                    <a:pt x="320" y="23"/>
                  </a:lnTo>
                  <a:lnTo>
                    <a:pt x="313" y="27"/>
                  </a:lnTo>
                  <a:lnTo>
                    <a:pt x="304" y="28"/>
                  </a:lnTo>
                  <a:lnTo>
                    <a:pt x="297" y="30"/>
                  </a:lnTo>
                  <a:lnTo>
                    <a:pt x="289" y="32"/>
                  </a:lnTo>
                  <a:lnTo>
                    <a:pt x="281" y="34"/>
                  </a:lnTo>
                  <a:lnTo>
                    <a:pt x="272" y="33"/>
                  </a:lnTo>
                  <a:lnTo>
                    <a:pt x="263" y="32"/>
                  </a:lnTo>
                  <a:lnTo>
                    <a:pt x="253" y="30"/>
                  </a:lnTo>
                  <a:lnTo>
                    <a:pt x="244" y="29"/>
                  </a:lnTo>
                  <a:lnTo>
                    <a:pt x="236" y="27"/>
                  </a:lnTo>
                  <a:lnTo>
                    <a:pt x="227" y="26"/>
                  </a:lnTo>
                  <a:lnTo>
                    <a:pt x="218" y="23"/>
                  </a:lnTo>
                  <a:lnTo>
                    <a:pt x="211" y="22"/>
                  </a:lnTo>
                  <a:lnTo>
                    <a:pt x="202" y="20"/>
                  </a:lnTo>
                  <a:lnTo>
                    <a:pt x="195" y="17"/>
                  </a:lnTo>
                  <a:lnTo>
                    <a:pt x="189" y="15"/>
                  </a:lnTo>
                  <a:lnTo>
                    <a:pt x="185" y="14"/>
                  </a:lnTo>
                  <a:lnTo>
                    <a:pt x="180" y="13"/>
                  </a:lnTo>
                  <a:lnTo>
                    <a:pt x="177" y="11"/>
                  </a:lnTo>
                  <a:lnTo>
                    <a:pt x="175" y="1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16" name="Freeform 66"/>
            <p:cNvSpPr>
              <a:spLocks/>
            </p:cNvSpPr>
            <p:nvPr/>
          </p:nvSpPr>
          <p:spPr bwMode="auto">
            <a:xfrm>
              <a:off x="2258" y="831"/>
              <a:ext cx="47" cy="116"/>
            </a:xfrm>
            <a:custGeom>
              <a:avLst/>
              <a:gdLst>
                <a:gd name="T0" fmla="*/ 1 w 93"/>
                <a:gd name="T1" fmla="*/ 0 h 233"/>
                <a:gd name="T2" fmla="*/ 1 w 93"/>
                <a:gd name="T3" fmla="*/ 0 h 233"/>
                <a:gd name="T4" fmla="*/ 1 w 93"/>
                <a:gd name="T5" fmla="*/ 0 h 233"/>
                <a:gd name="T6" fmla="*/ 1 w 93"/>
                <a:gd name="T7" fmla="*/ 0 h 233"/>
                <a:gd name="T8" fmla="*/ 1 w 93"/>
                <a:gd name="T9" fmla="*/ 0 h 233"/>
                <a:gd name="T10" fmla="*/ 1 w 93"/>
                <a:gd name="T11" fmla="*/ 0 h 233"/>
                <a:gd name="T12" fmla="*/ 1 w 93"/>
                <a:gd name="T13" fmla="*/ 0 h 233"/>
                <a:gd name="T14" fmla="*/ 1 w 93"/>
                <a:gd name="T15" fmla="*/ 0 h 233"/>
                <a:gd name="T16" fmla="*/ 1 w 93"/>
                <a:gd name="T17" fmla="*/ 0 h 233"/>
                <a:gd name="T18" fmla="*/ 1 w 93"/>
                <a:gd name="T19" fmla="*/ 0 h 233"/>
                <a:gd name="T20" fmla="*/ 1 w 93"/>
                <a:gd name="T21" fmla="*/ 0 h 233"/>
                <a:gd name="T22" fmla="*/ 1 w 93"/>
                <a:gd name="T23" fmla="*/ 0 h 233"/>
                <a:gd name="T24" fmla="*/ 1 w 93"/>
                <a:gd name="T25" fmla="*/ 0 h 233"/>
                <a:gd name="T26" fmla="*/ 1 w 93"/>
                <a:gd name="T27" fmla="*/ 0 h 233"/>
                <a:gd name="T28" fmla="*/ 1 w 93"/>
                <a:gd name="T29" fmla="*/ 0 h 233"/>
                <a:gd name="T30" fmla="*/ 1 w 93"/>
                <a:gd name="T31" fmla="*/ 0 h 233"/>
                <a:gd name="T32" fmla="*/ 1 w 93"/>
                <a:gd name="T33" fmla="*/ 0 h 233"/>
                <a:gd name="T34" fmla="*/ 1 w 93"/>
                <a:gd name="T35" fmla="*/ 0 h 233"/>
                <a:gd name="T36" fmla="*/ 1 w 93"/>
                <a:gd name="T37" fmla="*/ 0 h 233"/>
                <a:gd name="T38" fmla="*/ 1 w 93"/>
                <a:gd name="T39" fmla="*/ 0 h 233"/>
                <a:gd name="T40" fmla="*/ 1 w 93"/>
                <a:gd name="T41" fmla="*/ 0 h 233"/>
                <a:gd name="T42" fmla="*/ 1 w 93"/>
                <a:gd name="T43" fmla="*/ 0 h 233"/>
                <a:gd name="T44" fmla="*/ 0 w 93"/>
                <a:gd name="T45" fmla="*/ 0 h 233"/>
                <a:gd name="T46" fmla="*/ 1 w 93"/>
                <a:gd name="T47" fmla="*/ 0 h 233"/>
                <a:gd name="T48" fmla="*/ 1 w 93"/>
                <a:gd name="T49" fmla="*/ 0 h 233"/>
                <a:gd name="T50" fmla="*/ 1 w 93"/>
                <a:gd name="T51" fmla="*/ 0 h 233"/>
                <a:gd name="T52" fmla="*/ 1 w 93"/>
                <a:gd name="T53" fmla="*/ 0 h 233"/>
                <a:gd name="T54" fmla="*/ 1 w 93"/>
                <a:gd name="T55" fmla="*/ 0 h 233"/>
                <a:gd name="T56" fmla="*/ 1 w 93"/>
                <a:gd name="T57" fmla="*/ 0 h 233"/>
                <a:gd name="T58" fmla="*/ 1 w 93"/>
                <a:gd name="T59" fmla="*/ 0 h 233"/>
                <a:gd name="T60" fmla="*/ 1 w 93"/>
                <a:gd name="T61" fmla="*/ 0 h 233"/>
                <a:gd name="T62" fmla="*/ 1 w 93"/>
                <a:gd name="T63" fmla="*/ 0 h 233"/>
                <a:gd name="T64" fmla="*/ 1 w 93"/>
                <a:gd name="T65" fmla="*/ 0 h 233"/>
                <a:gd name="T66" fmla="*/ 1 w 93"/>
                <a:gd name="T67" fmla="*/ 0 h 233"/>
                <a:gd name="T68" fmla="*/ 1 w 93"/>
                <a:gd name="T69" fmla="*/ 0 h 233"/>
                <a:gd name="T70" fmla="*/ 1 w 93"/>
                <a:gd name="T71" fmla="*/ 0 h 233"/>
                <a:gd name="T72" fmla="*/ 1 w 93"/>
                <a:gd name="T73" fmla="*/ 0 h 233"/>
                <a:gd name="T74" fmla="*/ 1 w 93"/>
                <a:gd name="T75" fmla="*/ 0 h 233"/>
                <a:gd name="T76" fmla="*/ 1 w 93"/>
                <a:gd name="T77" fmla="*/ 0 h 233"/>
                <a:gd name="T78" fmla="*/ 1 w 93"/>
                <a:gd name="T79" fmla="*/ 0 h 233"/>
                <a:gd name="T80" fmla="*/ 1 w 93"/>
                <a:gd name="T81" fmla="*/ 0 h 23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3"/>
                <a:gd name="T124" fmla="*/ 0 h 233"/>
                <a:gd name="T125" fmla="*/ 93 w 93"/>
                <a:gd name="T126" fmla="*/ 233 h 23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3" h="233">
                  <a:moveTo>
                    <a:pt x="68" y="0"/>
                  </a:moveTo>
                  <a:lnTo>
                    <a:pt x="68" y="2"/>
                  </a:lnTo>
                  <a:lnTo>
                    <a:pt x="70" y="6"/>
                  </a:lnTo>
                  <a:lnTo>
                    <a:pt x="72" y="9"/>
                  </a:lnTo>
                  <a:lnTo>
                    <a:pt x="74" y="12"/>
                  </a:lnTo>
                  <a:lnTo>
                    <a:pt x="76" y="17"/>
                  </a:lnTo>
                  <a:lnTo>
                    <a:pt x="79" y="23"/>
                  </a:lnTo>
                  <a:lnTo>
                    <a:pt x="80" y="28"/>
                  </a:lnTo>
                  <a:lnTo>
                    <a:pt x="82" y="34"/>
                  </a:lnTo>
                  <a:lnTo>
                    <a:pt x="84" y="41"/>
                  </a:lnTo>
                  <a:lnTo>
                    <a:pt x="86" y="47"/>
                  </a:lnTo>
                  <a:lnTo>
                    <a:pt x="87" y="54"/>
                  </a:lnTo>
                  <a:lnTo>
                    <a:pt x="90" y="61"/>
                  </a:lnTo>
                  <a:lnTo>
                    <a:pt x="91" y="69"/>
                  </a:lnTo>
                  <a:lnTo>
                    <a:pt x="92" y="76"/>
                  </a:lnTo>
                  <a:lnTo>
                    <a:pt x="92" y="83"/>
                  </a:lnTo>
                  <a:lnTo>
                    <a:pt x="93" y="91"/>
                  </a:lnTo>
                  <a:lnTo>
                    <a:pt x="93" y="98"/>
                  </a:lnTo>
                  <a:lnTo>
                    <a:pt x="93" y="106"/>
                  </a:lnTo>
                  <a:lnTo>
                    <a:pt x="92" y="112"/>
                  </a:lnTo>
                  <a:lnTo>
                    <a:pt x="92" y="119"/>
                  </a:lnTo>
                  <a:lnTo>
                    <a:pt x="90" y="127"/>
                  </a:lnTo>
                  <a:lnTo>
                    <a:pt x="90" y="135"/>
                  </a:lnTo>
                  <a:lnTo>
                    <a:pt x="87" y="140"/>
                  </a:lnTo>
                  <a:lnTo>
                    <a:pt x="85" y="148"/>
                  </a:lnTo>
                  <a:lnTo>
                    <a:pt x="82" y="154"/>
                  </a:lnTo>
                  <a:lnTo>
                    <a:pt x="80" y="161"/>
                  </a:lnTo>
                  <a:lnTo>
                    <a:pt x="76" y="165"/>
                  </a:lnTo>
                  <a:lnTo>
                    <a:pt x="74" y="173"/>
                  </a:lnTo>
                  <a:lnTo>
                    <a:pt x="69" y="177"/>
                  </a:lnTo>
                  <a:lnTo>
                    <a:pt x="67" y="183"/>
                  </a:lnTo>
                  <a:lnTo>
                    <a:pt x="62" y="188"/>
                  </a:lnTo>
                  <a:lnTo>
                    <a:pt x="57" y="192"/>
                  </a:lnTo>
                  <a:lnTo>
                    <a:pt x="53" y="196"/>
                  </a:lnTo>
                  <a:lnTo>
                    <a:pt x="49" y="201"/>
                  </a:lnTo>
                  <a:lnTo>
                    <a:pt x="44" y="205"/>
                  </a:lnTo>
                  <a:lnTo>
                    <a:pt x="40" y="209"/>
                  </a:lnTo>
                  <a:lnTo>
                    <a:pt x="35" y="214"/>
                  </a:lnTo>
                  <a:lnTo>
                    <a:pt x="30" y="218"/>
                  </a:lnTo>
                  <a:lnTo>
                    <a:pt x="25" y="220"/>
                  </a:lnTo>
                  <a:lnTo>
                    <a:pt x="21" y="224"/>
                  </a:lnTo>
                  <a:lnTo>
                    <a:pt x="17" y="226"/>
                  </a:lnTo>
                  <a:lnTo>
                    <a:pt x="15" y="228"/>
                  </a:lnTo>
                  <a:lnTo>
                    <a:pt x="10" y="232"/>
                  </a:lnTo>
                  <a:lnTo>
                    <a:pt x="9" y="233"/>
                  </a:lnTo>
                  <a:lnTo>
                    <a:pt x="0" y="189"/>
                  </a:lnTo>
                  <a:lnTo>
                    <a:pt x="2" y="188"/>
                  </a:lnTo>
                  <a:lnTo>
                    <a:pt x="5" y="186"/>
                  </a:lnTo>
                  <a:lnTo>
                    <a:pt x="11" y="181"/>
                  </a:lnTo>
                  <a:lnTo>
                    <a:pt x="18" y="176"/>
                  </a:lnTo>
                  <a:lnTo>
                    <a:pt x="25" y="169"/>
                  </a:lnTo>
                  <a:lnTo>
                    <a:pt x="34" y="162"/>
                  </a:lnTo>
                  <a:lnTo>
                    <a:pt x="37" y="156"/>
                  </a:lnTo>
                  <a:lnTo>
                    <a:pt x="41" y="151"/>
                  </a:lnTo>
                  <a:lnTo>
                    <a:pt x="44" y="146"/>
                  </a:lnTo>
                  <a:lnTo>
                    <a:pt x="48" y="143"/>
                  </a:lnTo>
                  <a:lnTo>
                    <a:pt x="50" y="136"/>
                  </a:lnTo>
                  <a:lnTo>
                    <a:pt x="53" y="131"/>
                  </a:lnTo>
                  <a:lnTo>
                    <a:pt x="54" y="125"/>
                  </a:lnTo>
                  <a:lnTo>
                    <a:pt x="56" y="120"/>
                  </a:lnTo>
                  <a:lnTo>
                    <a:pt x="56" y="114"/>
                  </a:lnTo>
                  <a:lnTo>
                    <a:pt x="57" y="108"/>
                  </a:lnTo>
                  <a:lnTo>
                    <a:pt x="59" y="104"/>
                  </a:lnTo>
                  <a:lnTo>
                    <a:pt x="60" y="98"/>
                  </a:lnTo>
                  <a:lnTo>
                    <a:pt x="60" y="92"/>
                  </a:lnTo>
                  <a:lnTo>
                    <a:pt x="60" y="86"/>
                  </a:lnTo>
                  <a:lnTo>
                    <a:pt x="60" y="80"/>
                  </a:lnTo>
                  <a:lnTo>
                    <a:pt x="61" y="75"/>
                  </a:lnTo>
                  <a:lnTo>
                    <a:pt x="61" y="70"/>
                  </a:lnTo>
                  <a:lnTo>
                    <a:pt x="61" y="64"/>
                  </a:lnTo>
                  <a:lnTo>
                    <a:pt x="61" y="60"/>
                  </a:lnTo>
                  <a:lnTo>
                    <a:pt x="61" y="56"/>
                  </a:lnTo>
                  <a:lnTo>
                    <a:pt x="61" y="51"/>
                  </a:lnTo>
                  <a:lnTo>
                    <a:pt x="61" y="47"/>
                  </a:lnTo>
                  <a:lnTo>
                    <a:pt x="61" y="43"/>
                  </a:lnTo>
                  <a:lnTo>
                    <a:pt x="61" y="41"/>
                  </a:lnTo>
                  <a:lnTo>
                    <a:pt x="61" y="35"/>
                  </a:lnTo>
                  <a:lnTo>
                    <a:pt x="61" y="30"/>
                  </a:lnTo>
                  <a:lnTo>
                    <a:pt x="61" y="25"/>
                  </a:lnTo>
                  <a:lnTo>
                    <a:pt x="61" y="23"/>
                  </a:lnTo>
                  <a:lnTo>
                    <a:pt x="61" y="22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7E94D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17" name="Freeform 67"/>
            <p:cNvSpPr>
              <a:spLocks/>
            </p:cNvSpPr>
            <p:nvPr/>
          </p:nvSpPr>
          <p:spPr bwMode="auto">
            <a:xfrm>
              <a:off x="2167" y="929"/>
              <a:ext cx="49" cy="50"/>
            </a:xfrm>
            <a:custGeom>
              <a:avLst/>
              <a:gdLst>
                <a:gd name="T0" fmla="*/ 1 w 97"/>
                <a:gd name="T1" fmla="*/ 0 h 98"/>
                <a:gd name="T2" fmla="*/ 1 w 97"/>
                <a:gd name="T3" fmla="*/ 1 h 98"/>
                <a:gd name="T4" fmla="*/ 1 w 97"/>
                <a:gd name="T5" fmla="*/ 1 h 98"/>
                <a:gd name="T6" fmla="*/ 1 w 97"/>
                <a:gd name="T7" fmla="*/ 1 h 98"/>
                <a:gd name="T8" fmla="*/ 1 w 97"/>
                <a:gd name="T9" fmla="*/ 1 h 98"/>
                <a:gd name="T10" fmla="*/ 1 w 97"/>
                <a:gd name="T11" fmla="*/ 1 h 98"/>
                <a:gd name="T12" fmla="*/ 1 w 97"/>
                <a:gd name="T13" fmla="*/ 1 h 98"/>
                <a:gd name="T14" fmla="*/ 1 w 97"/>
                <a:gd name="T15" fmla="*/ 1 h 98"/>
                <a:gd name="T16" fmla="*/ 0 w 97"/>
                <a:gd name="T17" fmla="*/ 1 h 98"/>
                <a:gd name="T18" fmla="*/ 1 w 97"/>
                <a:gd name="T19" fmla="*/ 1 h 98"/>
                <a:gd name="T20" fmla="*/ 1 w 97"/>
                <a:gd name="T21" fmla="*/ 1 h 98"/>
                <a:gd name="T22" fmla="*/ 1 w 97"/>
                <a:gd name="T23" fmla="*/ 1 h 98"/>
                <a:gd name="T24" fmla="*/ 1 w 97"/>
                <a:gd name="T25" fmla="*/ 1 h 98"/>
                <a:gd name="T26" fmla="*/ 1 w 97"/>
                <a:gd name="T27" fmla="*/ 1 h 98"/>
                <a:gd name="T28" fmla="*/ 1 w 97"/>
                <a:gd name="T29" fmla="*/ 1 h 98"/>
                <a:gd name="T30" fmla="*/ 1 w 97"/>
                <a:gd name="T31" fmla="*/ 1 h 98"/>
                <a:gd name="T32" fmla="*/ 1 w 97"/>
                <a:gd name="T33" fmla="*/ 1 h 98"/>
                <a:gd name="T34" fmla="*/ 1 w 97"/>
                <a:gd name="T35" fmla="*/ 1 h 98"/>
                <a:gd name="T36" fmla="*/ 1 w 97"/>
                <a:gd name="T37" fmla="*/ 1 h 98"/>
                <a:gd name="T38" fmla="*/ 1 w 97"/>
                <a:gd name="T39" fmla="*/ 1 h 98"/>
                <a:gd name="T40" fmla="*/ 1 w 97"/>
                <a:gd name="T41" fmla="*/ 1 h 98"/>
                <a:gd name="T42" fmla="*/ 1 w 97"/>
                <a:gd name="T43" fmla="*/ 1 h 98"/>
                <a:gd name="T44" fmla="*/ 1 w 97"/>
                <a:gd name="T45" fmla="*/ 0 h 98"/>
                <a:gd name="T46" fmla="*/ 1 w 97"/>
                <a:gd name="T47" fmla="*/ 0 h 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97"/>
                <a:gd name="T73" fmla="*/ 0 h 98"/>
                <a:gd name="T74" fmla="*/ 97 w 97"/>
                <a:gd name="T75" fmla="*/ 98 h 9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97" h="98">
                  <a:moveTo>
                    <a:pt x="38" y="0"/>
                  </a:moveTo>
                  <a:lnTo>
                    <a:pt x="52" y="35"/>
                  </a:lnTo>
                  <a:lnTo>
                    <a:pt x="70" y="27"/>
                  </a:lnTo>
                  <a:lnTo>
                    <a:pt x="97" y="38"/>
                  </a:lnTo>
                  <a:lnTo>
                    <a:pt x="88" y="54"/>
                  </a:lnTo>
                  <a:lnTo>
                    <a:pt x="64" y="52"/>
                  </a:lnTo>
                  <a:lnTo>
                    <a:pt x="77" y="78"/>
                  </a:lnTo>
                  <a:lnTo>
                    <a:pt x="7" y="98"/>
                  </a:lnTo>
                  <a:lnTo>
                    <a:pt x="0" y="81"/>
                  </a:lnTo>
                  <a:lnTo>
                    <a:pt x="2" y="78"/>
                  </a:lnTo>
                  <a:lnTo>
                    <a:pt x="7" y="72"/>
                  </a:lnTo>
                  <a:lnTo>
                    <a:pt x="10" y="67"/>
                  </a:lnTo>
                  <a:lnTo>
                    <a:pt x="14" y="62"/>
                  </a:lnTo>
                  <a:lnTo>
                    <a:pt x="15" y="57"/>
                  </a:lnTo>
                  <a:lnTo>
                    <a:pt x="17" y="52"/>
                  </a:lnTo>
                  <a:lnTo>
                    <a:pt x="16" y="45"/>
                  </a:lnTo>
                  <a:lnTo>
                    <a:pt x="16" y="38"/>
                  </a:lnTo>
                  <a:lnTo>
                    <a:pt x="14" y="30"/>
                  </a:lnTo>
                  <a:lnTo>
                    <a:pt x="13" y="27"/>
                  </a:lnTo>
                  <a:lnTo>
                    <a:pt x="10" y="22"/>
                  </a:lnTo>
                  <a:lnTo>
                    <a:pt x="9" y="19"/>
                  </a:lnTo>
                  <a:lnTo>
                    <a:pt x="7" y="16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2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18" name="Freeform 68"/>
            <p:cNvSpPr>
              <a:spLocks/>
            </p:cNvSpPr>
            <p:nvPr/>
          </p:nvSpPr>
          <p:spPr bwMode="auto">
            <a:xfrm>
              <a:off x="2199" y="952"/>
              <a:ext cx="18" cy="16"/>
            </a:xfrm>
            <a:custGeom>
              <a:avLst/>
              <a:gdLst>
                <a:gd name="T0" fmla="*/ 0 w 34"/>
                <a:gd name="T1" fmla="*/ 1 h 32"/>
                <a:gd name="T2" fmla="*/ 0 w 34"/>
                <a:gd name="T3" fmla="*/ 1 h 32"/>
                <a:gd name="T4" fmla="*/ 1 w 34"/>
                <a:gd name="T5" fmla="*/ 1 h 32"/>
                <a:gd name="T6" fmla="*/ 1 w 34"/>
                <a:gd name="T7" fmla="*/ 1 h 32"/>
                <a:gd name="T8" fmla="*/ 1 w 34"/>
                <a:gd name="T9" fmla="*/ 0 h 32"/>
                <a:gd name="T10" fmla="*/ 1 w 34"/>
                <a:gd name="T11" fmla="*/ 0 h 32"/>
                <a:gd name="T12" fmla="*/ 1 w 34"/>
                <a:gd name="T13" fmla="*/ 1 h 32"/>
                <a:gd name="T14" fmla="*/ 1 w 34"/>
                <a:gd name="T15" fmla="*/ 1 h 32"/>
                <a:gd name="T16" fmla="*/ 1 w 34"/>
                <a:gd name="T17" fmla="*/ 1 h 32"/>
                <a:gd name="T18" fmla="*/ 1 w 34"/>
                <a:gd name="T19" fmla="*/ 1 h 32"/>
                <a:gd name="T20" fmla="*/ 1 w 34"/>
                <a:gd name="T21" fmla="*/ 1 h 32"/>
                <a:gd name="T22" fmla="*/ 1 w 34"/>
                <a:gd name="T23" fmla="*/ 1 h 32"/>
                <a:gd name="T24" fmla="*/ 1 w 34"/>
                <a:gd name="T25" fmla="*/ 1 h 32"/>
                <a:gd name="T26" fmla="*/ 1 w 34"/>
                <a:gd name="T27" fmla="*/ 1 h 32"/>
                <a:gd name="T28" fmla="*/ 1 w 34"/>
                <a:gd name="T29" fmla="*/ 1 h 32"/>
                <a:gd name="T30" fmla="*/ 1 w 34"/>
                <a:gd name="T31" fmla="*/ 1 h 32"/>
                <a:gd name="T32" fmla="*/ 0 w 34"/>
                <a:gd name="T33" fmla="*/ 1 h 32"/>
                <a:gd name="T34" fmla="*/ 0 w 34"/>
                <a:gd name="T35" fmla="*/ 1 h 3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4"/>
                <a:gd name="T55" fmla="*/ 0 h 32"/>
                <a:gd name="T56" fmla="*/ 34 w 34"/>
                <a:gd name="T57" fmla="*/ 32 h 3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4" h="32">
                  <a:moveTo>
                    <a:pt x="0" y="6"/>
                  </a:moveTo>
                  <a:lnTo>
                    <a:pt x="0" y="5"/>
                  </a:lnTo>
                  <a:lnTo>
                    <a:pt x="3" y="2"/>
                  </a:lnTo>
                  <a:lnTo>
                    <a:pt x="7" y="1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25" y="1"/>
                  </a:lnTo>
                  <a:lnTo>
                    <a:pt x="30" y="2"/>
                  </a:lnTo>
                  <a:lnTo>
                    <a:pt x="33" y="7"/>
                  </a:lnTo>
                  <a:lnTo>
                    <a:pt x="33" y="9"/>
                  </a:lnTo>
                  <a:lnTo>
                    <a:pt x="34" y="14"/>
                  </a:lnTo>
                  <a:lnTo>
                    <a:pt x="34" y="18"/>
                  </a:lnTo>
                  <a:lnTo>
                    <a:pt x="34" y="22"/>
                  </a:lnTo>
                  <a:lnTo>
                    <a:pt x="34" y="30"/>
                  </a:lnTo>
                  <a:lnTo>
                    <a:pt x="34" y="32"/>
                  </a:lnTo>
                  <a:lnTo>
                    <a:pt x="13" y="3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8F827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19" name="Freeform 69"/>
            <p:cNvSpPr>
              <a:spLocks/>
            </p:cNvSpPr>
            <p:nvPr/>
          </p:nvSpPr>
          <p:spPr bwMode="auto">
            <a:xfrm>
              <a:off x="2272" y="1077"/>
              <a:ext cx="15" cy="8"/>
            </a:xfrm>
            <a:custGeom>
              <a:avLst/>
              <a:gdLst>
                <a:gd name="T0" fmla="*/ 1 w 29"/>
                <a:gd name="T1" fmla="*/ 0 h 16"/>
                <a:gd name="T2" fmla="*/ 1 w 29"/>
                <a:gd name="T3" fmla="*/ 1 h 16"/>
                <a:gd name="T4" fmla="*/ 0 w 29"/>
                <a:gd name="T5" fmla="*/ 1 h 16"/>
                <a:gd name="T6" fmla="*/ 0 w 29"/>
                <a:gd name="T7" fmla="*/ 1 h 16"/>
                <a:gd name="T8" fmla="*/ 0 w 29"/>
                <a:gd name="T9" fmla="*/ 1 h 16"/>
                <a:gd name="T10" fmla="*/ 1 w 29"/>
                <a:gd name="T11" fmla="*/ 1 h 16"/>
                <a:gd name="T12" fmla="*/ 1 w 29"/>
                <a:gd name="T13" fmla="*/ 1 h 16"/>
                <a:gd name="T14" fmla="*/ 1 w 29"/>
                <a:gd name="T15" fmla="*/ 1 h 16"/>
                <a:gd name="T16" fmla="*/ 1 w 29"/>
                <a:gd name="T17" fmla="*/ 0 h 16"/>
                <a:gd name="T18" fmla="*/ 1 w 29"/>
                <a:gd name="T19" fmla="*/ 0 h 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16"/>
                <a:gd name="T32" fmla="*/ 29 w 29"/>
                <a:gd name="T33" fmla="*/ 16 h 1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16">
                  <a:moveTo>
                    <a:pt x="10" y="0"/>
                  </a:moveTo>
                  <a:lnTo>
                    <a:pt x="29" y="12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7" y="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E680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20" name="Freeform 70"/>
            <p:cNvSpPr>
              <a:spLocks/>
            </p:cNvSpPr>
            <p:nvPr/>
          </p:nvSpPr>
          <p:spPr bwMode="auto">
            <a:xfrm>
              <a:off x="2272" y="699"/>
              <a:ext cx="47" cy="110"/>
            </a:xfrm>
            <a:custGeom>
              <a:avLst/>
              <a:gdLst>
                <a:gd name="T0" fmla="*/ 1 w 93"/>
                <a:gd name="T1" fmla="*/ 1 h 218"/>
                <a:gd name="T2" fmla="*/ 1 w 93"/>
                <a:gd name="T3" fmla="*/ 1 h 218"/>
                <a:gd name="T4" fmla="*/ 1 w 93"/>
                <a:gd name="T5" fmla="*/ 1 h 218"/>
                <a:gd name="T6" fmla="*/ 1 w 93"/>
                <a:gd name="T7" fmla="*/ 1 h 218"/>
                <a:gd name="T8" fmla="*/ 1 w 93"/>
                <a:gd name="T9" fmla="*/ 1 h 218"/>
                <a:gd name="T10" fmla="*/ 1 w 93"/>
                <a:gd name="T11" fmla="*/ 1 h 218"/>
                <a:gd name="T12" fmla="*/ 1 w 93"/>
                <a:gd name="T13" fmla="*/ 1 h 218"/>
                <a:gd name="T14" fmla="*/ 1 w 93"/>
                <a:gd name="T15" fmla="*/ 1 h 218"/>
                <a:gd name="T16" fmla="*/ 1 w 93"/>
                <a:gd name="T17" fmla="*/ 1 h 218"/>
                <a:gd name="T18" fmla="*/ 1 w 93"/>
                <a:gd name="T19" fmla="*/ 1 h 218"/>
                <a:gd name="T20" fmla="*/ 1 w 93"/>
                <a:gd name="T21" fmla="*/ 1 h 218"/>
                <a:gd name="T22" fmla="*/ 1 w 93"/>
                <a:gd name="T23" fmla="*/ 1 h 218"/>
                <a:gd name="T24" fmla="*/ 1 w 93"/>
                <a:gd name="T25" fmla="*/ 1 h 218"/>
                <a:gd name="T26" fmla="*/ 1 w 93"/>
                <a:gd name="T27" fmla="*/ 1 h 218"/>
                <a:gd name="T28" fmla="*/ 1 w 93"/>
                <a:gd name="T29" fmla="*/ 1 h 218"/>
                <a:gd name="T30" fmla="*/ 1 w 93"/>
                <a:gd name="T31" fmla="*/ 1 h 218"/>
                <a:gd name="T32" fmla="*/ 1 w 93"/>
                <a:gd name="T33" fmla="*/ 1 h 218"/>
                <a:gd name="T34" fmla="*/ 1 w 93"/>
                <a:gd name="T35" fmla="*/ 1 h 218"/>
                <a:gd name="T36" fmla="*/ 1 w 93"/>
                <a:gd name="T37" fmla="*/ 1 h 218"/>
                <a:gd name="T38" fmla="*/ 1 w 93"/>
                <a:gd name="T39" fmla="*/ 1 h 218"/>
                <a:gd name="T40" fmla="*/ 1 w 93"/>
                <a:gd name="T41" fmla="*/ 1 h 218"/>
                <a:gd name="T42" fmla="*/ 1 w 93"/>
                <a:gd name="T43" fmla="*/ 1 h 218"/>
                <a:gd name="T44" fmla="*/ 1 w 93"/>
                <a:gd name="T45" fmla="*/ 1 h 218"/>
                <a:gd name="T46" fmla="*/ 1 w 93"/>
                <a:gd name="T47" fmla="*/ 1 h 218"/>
                <a:gd name="T48" fmla="*/ 1 w 93"/>
                <a:gd name="T49" fmla="*/ 1 h 218"/>
                <a:gd name="T50" fmla="*/ 1 w 93"/>
                <a:gd name="T51" fmla="*/ 1 h 218"/>
                <a:gd name="T52" fmla="*/ 1 w 93"/>
                <a:gd name="T53" fmla="*/ 1 h 218"/>
                <a:gd name="T54" fmla="*/ 1 w 93"/>
                <a:gd name="T55" fmla="*/ 1 h 218"/>
                <a:gd name="T56" fmla="*/ 1 w 93"/>
                <a:gd name="T57" fmla="*/ 1 h 218"/>
                <a:gd name="T58" fmla="*/ 1 w 93"/>
                <a:gd name="T59" fmla="*/ 1 h 218"/>
                <a:gd name="T60" fmla="*/ 1 w 93"/>
                <a:gd name="T61" fmla="*/ 1 h 218"/>
                <a:gd name="T62" fmla="*/ 1 w 93"/>
                <a:gd name="T63" fmla="*/ 1 h 218"/>
                <a:gd name="T64" fmla="*/ 0 w 93"/>
                <a:gd name="T65" fmla="*/ 1 h 218"/>
                <a:gd name="T66" fmla="*/ 0 w 93"/>
                <a:gd name="T67" fmla="*/ 1 h 218"/>
                <a:gd name="T68" fmla="*/ 1 w 93"/>
                <a:gd name="T69" fmla="*/ 1 h 218"/>
                <a:gd name="T70" fmla="*/ 1 w 93"/>
                <a:gd name="T71" fmla="*/ 1 h 218"/>
                <a:gd name="T72" fmla="*/ 1 w 93"/>
                <a:gd name="T73" fmla="*/ 1 h 218"/>
                <a:gd name="T74" fmla="*/ 1 w 93"/>
                <a:gd name="T75" fmla="*/ 0 h 2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93"/>
                <a:gd name="T115" fmla="*/ 0 h 218"/>
                <a:gd name="T116" fmla="*/ 93 w 93"/>
                <a:gd name="T117" fmla="*/ 218 h 21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93" h="218">
                  <a:moveTo>
                    <a:pt x="50" y="0"/>
                  </a:moveTo>
                  <a:lnTo>
                    <a:pt x="68" y="40"/>
                  </a:lnTo>
                  <a:lnTo>
                    <a:pt x="56" y="63"/>
                  </a:lnTo>
                  <a:lnTo>
                    <a:pt x="75" y="63"/>
                  </a:lnTo>
                  <a:lnTo>
                    <a:pt x="93" y="85"/>
                  </a:lnTo>
                  <a:lnTo>
                    <a:pt x="77" y="90"/>
                  </a:lnTo>
                  <a:lnTo>
                    <a:pt x="75" y="89"/>
                  </a:lnTo>
                  <a:lnTo>
                    <a:pt x="74" y="89"/>
                  </a:lnTo>
                  <a:lnTo>
                    <a:pt x="70" y="89"/>
                  </a:lnTo>
                  <a:lnTo>
                    <a:pt x="66" y="89"/>
                  </a:lnTo>
                  <a:lnTo>
                    <a:pt x="62" y="89"/>
                  </a:lnTo>
                  <a:lnTo>
                    <a:pt x="57" y="89"/>
                  </a:lnTo>
                  <a:lnTo>
                    <a:pt x="52" y="91"/>
                  </a:lnTo>
                  <a:lnTo>
                    <a:pt x="50" y="95"/>
                  </a:lnTo>
                  <a:lnTo>
                    <a:pt x="46" y="98"/>
                  </a:lnTo>
                  <a:lnTo>
                    <a:pt x="44" y="103"/>
                  </a:lnTo>
                  <a:lnTo>
                    <a:pt x="43" y="108"/>
                  </a:lnTo>
                  <a:lnTo>
                    <a:pt x="44" y="115"/>
                  </a:lnTo>
                  <a:lnTo>
                    <a:pt x="44" y="120"/>
                  </a:lnTo>
                  <a:lnTo>
                    <a:pt x="46" y="126"/>
                  </a:lnTo>
                  <a:lnTo>
                    <a:pt x="50" y="130"/>
                  </a:lnTo>
                  <a:lnTo>
                    <a:pt x="53" y="134"/>
                  </a:lnTo>
                  <a:lnTo>
                    <a:pt x="57" y="136"/>
                  </a:lnTo>
                  <a:lnTo>
                    <a:pt x="62" y="139"/>
                  </a:lnTo>
                  <a:lnTo>
                    <a:pt x="66" y="140"/>
                  </a:lnTo>
                  <a:lnTo>
                    <a:pt x="72" y="141"/>
                  </a:lnTo>
                  <a:lnTo>
                    <a:pt x="76" y="141"/>
                  </a:lnTo>
                  <a:lnTo>
                    <a:pt x="80" y="141"/>
                  </a:lnTo>
                  <a:lnTo>
                    <a:pt x="82" y="141"/>
                  </a:lnTo>
                  <a:lnTo>
                    <a:pt x="83" y="141"/>
                  </a:lnTo>
                  <a:lnTo>
                    <a:pt x="62" y="163"/>
                  </a:lnTo>
                  <a:lnTo>
                    <a:pt x="28" y="218"/>
                  </a:lnTo>
                  <a:lnTo>
                    <a:pt x="9" y="205"/>
                  </a:lnTo>
                  <a:lnTo>
                    <a:pt x="9" y="203"/>
                  </a:lnTo>
                  <a:lnTo>
                    <a:pt x="11" y="198"/>
                  </a:lnTo>
                  <a:lnTo>
                    <a:pt x="11" y="195"/>
                  </a:lnTo>
                  <a:lnTo>
                    <a:pt x="13" y="191"/>
                  </a:lnTo>
                  <a:lnTo>
                    <a:pt x="13" y="186"/>
                  </a:lnTo>
                  <a:lnTo>
                    <a:pt x="15" y="182"/>
                  </a:lnTo>
                  <a:lnTo>
                    <a:pt x="15" y="177"/>
                  </a:lnTo>
                  <a:lnTo>
                    <a:pt x="17" y="172"/>
                  </a:lnTo>
                  <a:lnTo>
                    <a:pt x="17" y="167"/>
                  </a:lnTo>
                  <a:lnTo>
                    <a:pt x="18" y="163"/>
                  </a:lnTo>
                  <a:lnTo>
                    <a:pt x="18" y="158"/>
                  </a:lnTo>
                  <a:lnTo>
                    <a:pt x="19" y="154"/>
                  </a:lnTo>
                  <a:lnTo>
                    <a:pt x="19" y="149"/>
                  </a:lnTo>
                  <a:lnTo>
                    <a:pt x="19" y="147"/>
                  </a:lnTo>
                  <a:lnTo>
                    <a:pt x="17" y="140"/>
                  </a:lnTo>
                  <a:lnTo>
                    <a:pt x="15" y="135"/>
                  </a:lnTo>
                  <a:lnTo>
                    <a:pt x="13" y="132"/>
                  </a:lnTo>
                  <a:lnTo>
                    <a:pt x="11" y="130"/>
                  </a:lnTo>
                  <a:lnTo>
                    <a:pt x="5" y="128"/>
                  </a:lnTo>
                  <a:lnTo>
                    <a:pt x="2" y="125"/>
                  </a:lnTo>
                  <a:lnTo>
                    <a:pt x="3" y="119"/>
                  </a:lnTo>
                  <a:lnTo>
                    <a:pt x="7" y="111"/>
                  </a:lnTo>
                  <a:lnTo>
                    <a:pt x="11" y="106"/>
                  </a:lnTo>
                  <a:lnTo>
                    <a:pt x="13" y="103"/>
                  </a:lnTo>
                  <a:lnTo>
                    <a:pt x="11" y="101"/>
                  </a:lnTo>
                  <a:lnTo>
                    <a:pt x="7" y="97"/>
                  </a:lnTo>
                  <a:lnTo>
                    <a:pt x="5" y="92"/>
                  </a:lnTo>
                  <a:lnTo>
                    <a:pt x="3" y="89"/>
                  </a:lnTo>
                  <a:lnTo>
                    <a:pt x="2" y="83"/>
                  </a:lnTo>
                  <a:lnTo>
                    <a:pt x="2" y="76"/>
                  </a:lnTo>
                  <a:lnTo>
                    <a:pt x="1" y="71"/>
                  </a:lnTo>
                  <a:lnTo>
                    <a:pt x="0" y="68"/>
                  </a:lnTo>
                  <a:lnTo>
                    <a:pt x="0" y="63"/>
                  </a:lnTo>
                  <a:lnTo>
                    <a:pt x="0" y="59"/>
                  </a:lnTo>
                  <a:lnTo>
                    <a:pt x="0" y="54"/>
                  </a:lnTo>
                  <a:lnTo>
                    <a:pt x="1" y="50"/>
                  </a:lnTo>
                  <a:lnTo>
                    <a:pt x="1" y="45"/>
                  </a:lnTo>
                  <a:lnTo>
                    <a:pt x="2" y="41"/>
                  </a:lnTo>
                  <a:lnTo>
                    <a:pt x="2" y="33"/>
                  </a:lnTo>
                  <a:lnTo>
                    <a:pt x="3" y="27"/>
                  </a:lnTo>
                  <a:lnTo>
                    <a:pt x="5" y="24"/>
                  </a:lnTo>
                  <a:lnTo>
                    <a:pt x="5" y="22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E6B3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21" name="Freeform 71"/>
            <p:cNvSpPr>
              <a:spLocks/>
            </p:cNvSpPr>
            <p:nvPr/>
          </p:nvSpPr>
          <p:spPr bwMode="auto">
            <a:xfrm>
              <a:off x="2243" y="688"/>
              <a:ext cx="73" cy="74"/>
            </a:xfrm>
            <a:custGeom>
              <a:avLst/>
              <a:gdLst>
                <a:gd name="T0" fmla="*/ 1 w 145"/>
                <a:gd name="T1" fmla="*/ 0 h 149"/>
                <a:gd name="T2" fmla="*/ 1 w 145"/>
                <a:gd name="T3" fmla="*/ 0 h 149"/>
                <a:gd name="T4" fmla="*/ 1 w 145"/>
                <a:gd name="T5" fmla="*/ 0 h 149"/>
                <a:gd name="T6" fmla="*/ 1 w 145"/>
                <a:gd name="T7" fmla="*/ 0 h 149"/>
                <a:gd name="T8" fmla="*/ 1 w 145"/>
                <a:gd name="T9" fmla="*/ 0 h 149"/>
                <a:gd name="T10" fmla="*/ 1 w 145"/>
                <a:gd name="T11" fmla="*/ 0 h 149"/>
                <a:gd name="T12" fmla="*/ 1 w 145"/>
                <a:gd name="T13" fmla="*/ 0 h 149"/>
                <a:gd name="T14" fmla="*/ 1 w 145"/>
                <a:gd name="T15" fmla="*/ 0 h 149"/>
                <a:gd name="T16" fmla="*/ 1 w 145"/>
                <a:gd name="T17" fmla="*/ 0 h 149"/>
                <a:gd name="T18" fmla="*/ 1 w 145"/>
                <a:gd name="T19" fmla="*/ 0 h 149"/>
                <a:gd name="T20" fmla="*/ 1 w 145"/>
                <a:gd name="T21" fmla="*/ 0 h 149"/>
                <a:gd name="T22" fmla="*/ 1 w 145"/>
                <a:gd name="T23" fmla="*/ 0 h 149"/>
                <a:gd name="T24" fmla="*/ 1 w 145"/>
                <a:gd name="T25" fmla="*/ 0 h 149"/>
                <a:gd name="T26" fmla="*/ 1 w 145"/>
                <a:gd name="T27" fmla="*/ 0 h 149"/>
                <a:gd name="T28" fmla="*/ 1 w 145"/>
                <a:gd name="T29" fmla="*/ 0 h 149"/>
                <a:gd name="T30" fmla="*/ 1 w 145"/>
                <a:gd name="T31" fmla="*/ 0 h 149"/>
                <a:gd name="T32" fmla="*/ 1 w 145"/>
                <a:gd name="T33" fmla="*/ 0 h 149"/>
                <a:gd name="T34" fmla="*/ 1 w 145"/>
                <a:gd name="T35" fmla="*/ 0 h 149"/>
                <a:gd name="T36" fmla="*/ 1 w 145"/>
                <a:gd name="T37" fmla="*/ 0 h 149"/>
                <a:gd name="T38" fmla="*/ 1 w 145"/>
                <a:gd name="T39" fmla="*/ 0 h 149"/>
                <a:gd name="T40" fmla="*/ 1 w 145"/>
                <a:gd name="T41" fmla="*/ 0 h 149"/>
                <a:gd name="T42" fmla="*/ 1 w 145"/>
                <a:gd name="T43" fmla="*/ 0 h 149"/>
                <a:gd name="T44" fmla="*/ 1 w 145"/>
                <a:gd name="T45" fmla="*/ 0 h 149"/>
                <a:gd name="T46" fmla="*/ 1 w 145"/>
                <a:gd name="T47" fmla="*/ 0 h 149"/>
                <a:gd name="T48" fmla="*/ 1 w 145"/>
                <a:gd name="T49" fmla="*/ 0 h 149"/>
                <a:gd name="T50" fmla="*/ 0 w 145"/>
                <a:gd name="T51" fmla="*/ 0 h 149"/>
                <a:gd name="T52" fmla="*/ 0 w 145"/>
                <a:gd name="T53" fmla="*/ 0 h 149"/>
                <a:gd name="T54" fmla="*/ 1 w 145"/>
                <a:gd name="T55" fmla="*/ 0 h 149"/>
                <a:gd name="T56" fmla="*/ 1 w 145"/>
                <a:gd name="T57" fmla="*/ 0 h 149"/>
                <a:gd name="T58" fmla="*/ 1 w 145"/>
                <a:gd name="T59" fmla="*/ 0 h 149"/>
                <a:gd name="T60" fmla="*/ 1 w 145"/>
                <a:gd name="T61" fmla="*/ 0 h 149"/>
                <a:gd name="T62" fmla="*/ 1 w 145"/>
                <a:gd name="T63" fmla="*/ 0 h 149"/>
                <a:gd name="T64" fmla="*/ 1 w 145"/>
                <a:gd name="T65" fmla="*/ 0 h 149"/>
                <a:gd name="T66" fmla="*/ 1 w 145"/>
                <a:gd name="T67" fmla="*/ 0 h 149"/>
                <a:gd name="T68" fmla="*/ 1 w 145"/>
                <a:gd name="T69" fmla="*/ 0 h 149"/>
                <a:gd name="T70" fmla="*/ 1 w 145"/>
                <a:gd name="T71" fmla="*/ 0 h 149"/>
                <a:gd name="T72" fmla="*/ 1 w 145"/>
                <a:gd name="T73" fmla="*/ 0 h 149"/>
                <a:gd name="T74" fmla="*/ 1 w 145"/>
                <a:gd name="T75" fmla="*/ 0 h 149"/>
                <a:gd name="T76" fmla="*/ 1 w 145"/>
                <a:gd name="T77" fmla="*/ 0 h 149"/>
                <a:gd name="T78" fmla="*/ 1 w 145"/>
                <a:gd name="T79" fmla="*/ 0 h 149"/>
                <a:gd name="T80" fmla="*/ 1 w 145"/>
                <a:gd name="T81" fmla="*/ 0 h 149"/>
                <a:gd name="T82" fmla="*/ 1 w 145"/>
                <a:gd name="T83" fmla="*/ 0 h 149"/>
                <a:gd name="T84" fmla="*/ 1 w 145"/>
                <a:gd name="T85" fmla="*/ 0 h 149"/>
                <a:gd name="T86" fmla="*/ 1 w 145"/>
                <a:gd name="T87" fmla="*/ 0 h 149"/>
                <a:gd name="T88" fmla="*/ 1 w 145"/>
                <a:gd name="T89" fmla="*/ 0 h 149"/>
                <a:gd name="T90" fmla="*/ 1 w 145"/>
                <a:gd name="T91" fmla="*/ 0 h 14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45"/>
                <a:gd name="T139" fmla="*/ 0 h 149"/>
                <a:gd name="T140" fmla="*/ 145 w 145"/>
                <a:gd name="T141" fmla="*/ 149 h 14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45" h="149">
                  <a:moveTo>
                    <a:pt x="109" y="39"/>
                  </a:moveTo>
                  <a:lnTo>
                    <a:pt x="110" y="42"/>
                  </a:lnTo>
                  <a:lnTo>
                    <a:pt x="116" y="44"/>
                  </a:lnTo>
                  <a:lnTo>
                    <a:pt x="120" y="42"/>
                  </a:lnTo>
                  <a:lnTo>
                    <a:pt x="122" y="40"/>
                  </a:lnTo>
                  <a:lnTo>
                    <a:pt x="124" y="38"/>
                  </a:lnTo>
                  <a:lnTo>
                    <a:pt x="126" y="37"/>
                  </a:lnTo>
                  <a:lnTo>
                    <a:pt x="139" y="48"/>
                  </a:lnTo>
                  <a:lnTo>
                    <a:pt x="140" y="46"/>
                  </a:lnTo>
                  <a:lnTo>
                    <a:pt x="141" y="43"/>
                  </a:lnTo>
                  <a:lnTo>
                    <a:pt x="143" y="38"/>
                  </a:lnTo>
                  <a:lnTo>
                    <a:pt x="145" y="33"/>
                  </a:lnTo>
                  <a:lnTo>
                    <a:pt x="141" y="27"/>
                  </a:lnTo>
                  <a:lnTo>
                    <a:pt x="136" y="24"/>
                  </a:lnTo>
                  <a:lnTo>
                    <a:pt x="132" y="20"/>
                  </a:lnTo>
                  <a:lnTo>
                    <a:pt x="130" y="20"/>
                  </a:lnTo>
                  <a:lnTo>
                    <a:pt x="129" y="18"/>
                  </a:lnTo>
                  <a:lnTo>
                    <a:pt x="129" y="13"/>
                  </a:lnTo>
                  <a:lnTo>
                    <a:pt x="127" y="8"/>
                  </a:lnTo>
                  <a:lnTo>
                    <a:pt x="124" y="5"/>
                  </a:lnTo>
                  <a:lnTo>
                    <a:pt x="119" y="1"/>
                  </a:lnTo>
                  <a:lnTo>
                    <a:pt x="111" y="0"/>
                  </a:lnTo>
                  <a:lnTo>
                    <a:pt x="107" y="0"/>
                  </a:lnTo>
                  <a:lnTo>
                    <a:pt x="103" y="1"/>
                  </a:lnTo>
                  <a:lnTo>
                    <a:pt x="98" y="2"/>
                  </a:lnTo>
                  <a:lnTo>
                    <a:pt x="95" y="5"/>
                  </a:lnTo>
                  <a:lnTo>
                    <a:pt x="90" y="6"/>
                  </a:lnTo>
                  <a:lnTo>
                    <a:pt x="85" y="8"/>
                  </a:lnTo>
                  <a:lnTo>
                    <a:pt x="82" y="12"/>
                  </a:lnTo>
                  <a:lnTo>
                    <a:pt x="77" y="14"/>
                  </a:lnTo>
                  <a:lnTo>
                    <a:pt x="70" y="20"/>
                  </a:lnTo>
                  <a:lnTo>
                    <a:pt x="63" y="24"/>
                  </a:lnTo>
                  <a:lnTo>
                    <a:pt x="56" y="25"/>
                  </a:lnTo>
                  <a:lnTo>
                    <a:pt x="50" y="24"/>
                  </a:lnTo>
                  <a:lnTo>
                    <a:pt x="41" y="24"/>
                  </a:lnTo>
                  <a:lnTo>
                    <a:pt x="34" y="26"/>
                  </a:lnTo>
                  <a:lnTo>
                    <a:pt x="29" y="27"/>
                  </a:lnTo>
                  <a:lnTo>
                    <a:pt x="26" y="31"/>
                  </a:lnTo>
                  <a:lnTo>
                    <a:pt x="21" y="33"/>
                  </a:lnTo>
                  <a:lnTo>
                    <a:pt x="16" y="38"/>
                  </a:lnTo>
                  <a:lnTo>
                    <a:pt x="13" y="42"/>
                  </a:lnTo>
                  <a:lnTo>
                    <a:pt x="9" y="46"/>
                  </a:lnTo>
                  <a:lnTo>
                    <a:pt x="6" y="50"/>
                  </a:lnTo>
                  <a:lnTo>
                    <a:pt x="4" y="55"/>
                  </a:lnTo>
                  <a:lnTo>
                    <a:pt x="2" y="61"/>
                  </a:lnTo>
                  <a:lnTo>
                    <a:pt x="2" y="65"/>
                  </a:lnTo>
                  <a:lnTo>
                    <a:pt x="3" y="70"/>
                  </a:lnTo>
                  <a:lnTo>
                    <a:pt x="4" y="74"/>
                  </a:lnTo>
                  <a:lnTo>
                    <a:pt x="4" y="76"/>
                  </a:lnTo>
                  <a:lnTo>
                    <a:pt x="2" y="81"/>
                  </a:lnTo>
                  <a:lnTo>
                    <a:pt x="1" y="84"/>
                  </a:lnTo>
                  <a:lnTo>
                    <a:pt x="0" y="89"/>
                  </a:lnTo>
                  <a:lnTo>
                    <a:pt x="0" y="94"/>
                  </a:lnTo>
                  <a:lnTo>
                    <a:pt x="0" y="100"/>
                  </a:lnTo>
                  <a:lnTo>
                    <a:pt x="1" y="107"/>
                  </a:lnTo>
                  <a:lnTo>
                    <a:pt x="3" y="114"/>
                  </a:lnTo>
                  <a:lnTo>
                    <a:pt x="6" y="121"/>
                  </a:lnTo>
                  <a:lnTo>
                    <a:pt x="8" y="128"/>
                  </a:lnTo>
                  <a:lnTo>
                    <a:pt x="13" y="133"/>
                  </a:lnTo>
                  <a:lnTo>
                    <a:pt x="19" y="139"/>
                  </a:lnTo>
                  <a:lnTo>
                    <a:pt x="26" y="144"/>
                  </a:lnTo>
                  <a:lnTo>
                    <a:pt x="33" y="146"/>
                  </a:lnTo>
                  <a:lnTo>
                    <a:pt x="39" y="147"/>
                  </a:lnTo>
                  <a:lnTo>
                    <a:pt x="42" y="149"/>
                  </a:lnTo>
                  <a:lnTo>
                    <a:pt x="52" y="127"/>
                  </a:lnTo>
                  <a:lnTo>
                    <a:pt x="51" y="124"/>
                  </a:lnTo>
                  <a:lnTo>
                    <a:pt x="50" y="118"/>
                  </a:lnTo>
                  <a:lnTo>
                    <a:pt x="47" y="111"/>
                  </a:lnTo>
                  <a:lnTo>
                    <a:pt x="46" y="107"/>
                  </a:lnTo>
                  <a:lnTo>
                    <a:pt x="47" y="100"/>
                  </a:lnTo>
                  <a:lnTo>
                    <a:pt x="53" y="99"/>
                  </a:lnTo>
                  <a:lnTo>
                    <a:pt x="58" y="100"/>
                  </a:lnTo>
                  <a:lnTo>
                    <a:pt x="63" y="102"/>
                  </a:lnTo>
                  <a:lnTo>
                    <a:pt x="67" y="103"/>
                  </a:lnTo>
                  <a:lnTo>
                    <a:pt x="72" y="105"/>
                  </a:lnTo>
                  <a:lnTo>
                    <a:pt x="76" y="102"/>
                  </a:lnTo>
                  <a:lnTo>
                    <a:pt x="79" y="100"/>
                  </a:lnTo>
                  <a:lnTo>
                    <a:pt x="82" y="95"/>
                  </a:lnTo>
                  <a:lnTo>
                    <a:pt x="84" y="90"/>
                  </a:lnTo>
                  <a:lnTo>
                    <a:pt x="83" y="86"/>
                  </a:lnTo>
                  <a:lnTo>
                    <a:pt x="82" y="82"/>
                  </a:lnTo>
                  <a:lnTo>
                    <a:pt x="82" y="78"/>
                  </a:lnTo>
                  <a:lnTo>
                    <a:pt x="84" y="75"/>
                  </a:lnTo>
                  <a:lnTo>
                    <a:pt x="86" y="71"/>
                  </a:lnTo>
                  <a:lnTo>
                    <a:pt x="92" y="68"/>
                  </a:lnTo>
                  <a:lnTo>
                    <a:pt x="98" y="62"/>
                  </a:lnTo>
                  <a:lnTo>
                    <a:pt x="103" y="57"/>
                  </a:lnTo>
                  <a:lnTo>
                    <a:pt x="105" y="51"/>
                  </a:lnTo>
                  <a:lnTo>
                    <a:pt x="108" y="45"/>
                  </a:lnTo>
                  <a:lnTo>
                    <a:pt x="108" y="40"/>
                  </a:lnTo>
                  <a:lnTo>
                    <a:pt x="109" y="39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22" name="Freeform 72"/>
            <p:cNvSpPr>
              <a:spLocks/>
            </p:cNvSpPr>
            <p:nvPr/>
          </p:nvSpPr>
          <p:spPr bwMode="auto">
            <a:xfrm>
              <a:off x="2440" y="732"/>
              <a:ext cx="56" cy="35"/>
            </a:xfrm>
            <a:custGeom>
              <a:avLst/>
              <a:gdLst>
                <a:gd name="T0" fmla="*/ 0 w 113"/>
                <a:gd name="T1" fmla="*/ 1 h 69"/>
                <a:gd name="T2" fmla="*/ 0 w 113"/>
                <a:gd name="T3" fmla="*/ 1 h 69"/>
                <a:gd name="T4" fmla="*/ 0 w 113"/>
                <a:gd name="T5" fmla="*/ 1 h 69"/>
                <a:gd name="T6" fmla="*/ 0 w 113"/>
                <a:gd name="T7" fmla="*/ 1 h 69"/>
                <a:gd name="T8" fmla="*/ 0 w 113"/>
                <a:gd name="T9" fmla="*/ 1 h 69"/>
                <a:gd name="T10" fmla="*/ 0 w 113"/>
                <a:gd name="T11" fmla="*/ 1 h 69"/>
                <a:gd name="T12" fmla="*/ 0 w 113"/>
                <a:gd name="T13" fmla="*/ 1 h 69"/>
                <a:gd name="T14" fmla="*/ 0 w 113"/>
                <a:gd name="T15" fmla="*/ 1 h 69"/>
                <a:gd name="T16" fmla="*/ 0 w 113"/>
                <a:gd name="T17" fmla="*/ 1 h 69"/>
                <a:gd name="T18" fmla="*/ 0 w 113"/>
                <a:gd name="T19" fmla="*/ 1 h 69"/>
                <a:gd name="T20" fmla="*/ 0 w 113"/>
                <a:gd name="T21" fmla="*/ 1 h 69"/>
                <a:gd name="T22" fmla="*/ 0 w 113"/>
                <a:gd name="T23" fmla="*/ 1 h 69"/>
                <a:gd name="T24" fmla="*/ 0 w 113"/>
                <a:gd name="T25" fmla="*/ 1 h 69"/>
                <a:gd name="T26" fmla="*/ 0 w 113"/>
                <a:gd name="T27" fmla="*/ 1 h 69"/>
                <a:gd name="T28" fmla="*/ 0 w 113"/>
                <a:gd name="T29" fmla="*/ 1 h 69"/>
                <a:gd name="T30" fmla="*/ 0 w 113"/>
                <a:gd name="T31" fmla="*/ 0 h 69"/>
                <a:gd name="T32" fmla="*/ 0 w 113"/>
                <a:gd name="T33" fmla="*/ 1 h 69"/>
                <a:gd name="T34" fmla="*/ 0 w 113"/>
                <a:gd name="T35" fmla="*/ 1 h 69"/>
                <a:gd name="T36" fmla="*/ 0 w 113"/>
                <a:gd name="T37" fmla="*/ 1 h 69"/>
                <a:gd name="T38" fmla="*/ 0 w 113"/>
                <a:gd name="T39" fmla="*/ 1 h 69"/>
                <a:gd name="T40" fmla="*/ 0 w 113"/>
                <a:gd name="T41" fmla="*/ 1 h 69"/>
                <a:gd name="T42" fmla="*/ 0 w 113"/>
                <a:gd name="T43" fmla="*/ 1 h 6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13"/>
                <a:gd name="T67" fmla="*/ 0 h 69"/>
                <a:gd name="T68" fmla="*/ 113 w 113"/>
                <a:gd name="T69" fmla="*/ 69 h 6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13" h="69">
                  <a:moveTo>
                    <a:pt x="0" y="43"/>
                  </a:moveTo>
                  <a:lnTo>
                    <a:pt x="1" y="41"/>
                  </a:lnTo>
                  <a:lnTo>
                    <a:pt x="5" y="36"/>
                  </a:lnTo>
                  <a:lnTo>
                    <a:pt x="8" y="32"/>
                  </a:lnTo>
                  <a:lnTo>
                    <a:pt x="13" y="30"/>
                  </a:lnTo>
                  <a:lnTo>
                    <a:pt x="18" y="29"/>
                  </a:lnTo>
                  <a:lnTo>
                    <a:pt x="25" y="26"/>
                  </a:lnTo>
                  <a:lnTo>
                    <a:pt x="31" y="24"/>
                  </a:lnTo>
                  <a:lnTo>
                    <a:pt x="37" y="24"/>
                  </a:lnTo>
                  <a:lnTo>
                    <a:pt x="44" y="22"/>
                  </a:lnTo>
                  <a:lnTo>
                    <a:pt x="52" y="22"/>
                  </a:lnTo>
                  <a:lnTo>
                    <a:pt x="57" y="22"/>
                  </a:lnTo>
                  <a:lnTo>
                    <a:pt x="63" y="22"/>
                  </a:lnTo>
                  <a:lnTo>
                    <a:pt x="65" y="22"/>
                  </a:lnTo>
                  <a:lnTo>
                    <a:pt x="68" y="22"/>
                  </a:lnTo>
                  <a:lnTo>
                    <a:pt x="113" y="0"/>
                  </a:lnTo>
                  <a:lnTo>
                    <a:pt x="110" y="11"/>
                  </a:lnTo>
                  <a:lnTo>
                    <a:pt x="79" y="35"/>
                  </a:lnTo>
                  <a:lnTo>
                    <a:pt x="18" y="52"/>
                  </a:lnTo>
                  <a:lnTo>
                    <a:pt x="1" y="69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E6B3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23" name="Freeform 73"/>
            <p:cNvSpPr>
              <a:spLocks/>
            </p:cNvSpPr>
            <p:nvPr/>
          </p:nvSpPr>
          <p:spPr bwMode="auto">
            <a:xfrm>
              <a:off x="2467" y="724"/>
              <a:ext cx="26" cy="9"/>
            </a:xfrm>
            <a:custGeom>
              <a:avLst/>
              <a:gdLst>
                <a:gd name="T0" fmla="*/ 0 w 51"/>
                <a:gd name="T1" fmla="*/ 1 h 18"/>
                <a:gd name="T2" fmla="*/ 1 w 51"/>
                <a:gd name="T3" fmla="*/ 0 h 18"/>
                <a:gd name="T4" fmla="*/ 1 w 51"/>
                <a:gd name="T5" fmla="*/ 0 h 18"/>
                <a:gd name="T6" fmla="*/ 1 w 51"/>
                <a:gd name="T7" fmla="*/ 1 h 18"/>
                <a:gd name="T8" fmla="*/ 0 w 51"/>
                <a:gd name="T9" fmla="*/ 1 h 18"/>
                <a:gd name="T10" fmla="*/ 0 w 51"/>
                <a:gd name="T11" fmla="*/ 1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1"/>
                <a:gd name="T19" fmla="*/ 0 h 18"/>
                <a:gd name="T20" fmla="*/ 51 w 51"/>
                <a:gd name="T21" fmla="*/ 18 h 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1" h="18">
                  <a:moveTo>
                    <a:pt x="0" y="14"/>
                  </a:moveTo>
                  <a:lnTo>
                    <a:pt x="43" y="0"/>
                  </a:lnTo>
                  <a:lnTo>
                    <a:pt x="51" y="0"/>
                  </a:lnTo>
                  <a:lnTo>
                    <a:pt x="10" y="18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E6B3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24" name="Freeform 74"/>
            <p:cNvSpPr>
              <a:spLocks/>
            </p:cNvSpPr>
            <p:nvPr/>
          </p:nvSpPr>
          <p:spPr bwMode="auto">
            <a:xfrm>
              <a:off x="2170" y="962"/>
              <a:ext cx="36" cy="17"/>
            </a:xfrm>
            <a:custGeom>
              <a:avLst/>
              <a:gdLst>
                <a:gd name="T0" fmla="*/ 0 w 73"/>
                <a:gd name="T1" fmla="*/ 1 h 33"/>
                <a:gd name="T2" fmla="*/ 0 w 73"/>
                <a:gd name="T3" fmla="*/ 0 h 33"/>
                <a:gd name="T4" fmla="*/ 0 w 73"/>
                <a:gd name="T5" fmla="*/ 1 h 33"/>
                <a:gd name="T6" fmla="*/ 0 w 73"/>
                <a:gd name="T7" fmla="*/ 1 h 33"/>
                <a:gd name="T8" fmla="*/ 0 w 73"/>
                <a:gd name="T9" fmla="*/ 1 h 33"/>
                <a:gd name="T10" fmla="*/ 0 w 73"/>
                <a:gd name="T11" fmla="*/ 1 h 33"/>
                <a:gd name="T12" fmla="*/ 0 w 73"/>
                <a:gd name="T13" fmla="*/ 1 h 33"/>
                <a:gd name="T14" fmla="*/ 0 w 73"/>
                <a:gd name="T15" fmla="*/ 1 h 33"/>
                <a:gd name="T16" fmla="*/ 0 w 73"/>
                <a:gd name="T17" fmla="*/ 1 h 3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3"/>
                <a:gd name="T28" fmla="*/ 0 h 33"/>
                <a:gd name="T29" fmla="*/ 73 w 73"/>
                <a:gd name="T30" fmla="*/ 33 h 3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3" h="33">
                  <a:moveTo>
                    <a:pt x="0" y="26"/>
                  </a:moveTo>
                  <a:lnTo>
                    <a:pt x="30" y="0"/>
                  </a:lnTo>
                  <a:lnTo>
                    <a:pt x="42" y="7"/>
                  </a:lnTo>
                  <a:lnTo>
                    <a:pt x="52" y="2"/>
                  </a:lnTo>
                  <a:lnTo>
                    <a:pt x="60" y="5"/>
                  </a:lnTo>
                  <a:lnTo>
                    <a:pt x="73" y="13"/>
                  </a:lnTo>
                  <a:lnTo>
                    <a:pt x="8" y="33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E6B3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25" name="Freeform 75"/>
            <p:cNvSpPr>
              <a:spLocks/>
            </p:cNvSpPr>
            <p:nvPr/>
          </p:nvSpPr>
          <p:spPr bwMode="auto">
            <a:xfrm>
              <a:off x="2119" y="958"/>
              <a:ext cx="150" cy="124"/>
            </a:xfrm>
            <a:custGeom>
              <a:avLst/>
              <a:gdLst>
                <a:gd name="T0" fmla="*/ 0 w 301"/>
                <a:gd name="T1" fmla="*/ 1 h 248"/>
                <a:gd name="T2" fmla="*/ 1 w 301"/>
                <a:gd name="T3" fmla="*/ 0 h 248"/>
                <a:gd name="T4" fmla="*/ 1 w 301"/>
                <a:gd name="T5" fmla="*/ 1 h 248"/>
                <a:gd name="T6" fmla="*/ 1 w 301"/>
                <a:gd name="T7" fmla="*/ 1 h 248"/>
                <a:gd name="T8" fmla="*/ 0 w 301"/>
                <a:gd name="T9" fmla="*/ 1 h 248"/>
                <a:gd name="T10" fmla="*/ 0 w 301"/>
                <a:gd name="T11" fmla="*/ 1 h 248"/>
                <a:gd name="T12" fmla="*/ 0 w 301"/>
                <a:gd name="T13" fmla="*/ 1 h 248"/>
                <a:gd name="T14" fmla="*/ 0 w 301"/>
                <a:gd name="T15" fmla="*/ 1 h 248"/>
                <a:gd name="T16" fmla="*/ 0 w 301"/>
                <a:gd name="T17" fmla="*/ 1 h 248"/>
                <a:gd name="T18" fmla="*/ 0 w 301"/>
                <a:gd name="T19" fmla="*/ 1 h 248"/>
                <a:gd name="T20" fmla="*/ 0 w 301"/>
                <a:gd name="T21" fmla="*/ 1 h 248"/>
                <a:gd name="T22" fmla="*/ 0 w 301"/>
                <a:gd name="T23" fmla="*/ 1 h 248"/>
                <a:gd name="T24" fmla="*/ 0 w 301"/>
                <a:gd name="T25" fmla="*/ 1 h 248"/>
                <a:gd name="T26" fmla="*/ 0 w 301"/>
                <a:gd name="T27" fmla="*/ 1 h 248"/>
                <a:gd name="T28" fmla="*/ 0 w 301"/>
                <a:gd name="T29" fmla="*/ 1 h 248"/>
                <a:gd name="T30" fmla="*/ 0 w 301"/>
                <a:gd name="T31" fmla="*/ 1 h 248"/>
                <a:gd name="T32" fmla="*/ 0 w 301"/>
                <a:gd name="T33" fmla="*/ 1 h 248"/>
                <a:gd name="T34" fmla="*/ 0 w 301"/>
                <a:gd name="T35" fmla="*/ 1 h 248"/>
                <a:gd name="T36" fmla="*/ 0 w 301"/>
                <a:gd name="T37" fmla="*/ 1 h 248"/>
                <a:gd name="T38" fmla="*/ 0 w 301"/>
                <a:gd name="T39" fmla="*/ 1 h 248"/>
                <a:gd name="T40" fmla="*/ 0 w 301"/>
                <a:gd name="T41" fmla="*/ 1 h 248"/>
                <a:gd name="T42" fmla="*/ 0 w 301"/>
                <a:gd name="T43" fmla="*/ 1 h 248"/>
                <a:gd name="T44" fmla="*/ 0 w 301"/>
                <a:gd name="T45" fmla="*/ 1 h 248"/>
                <a:gd name="T46" fmla="*/ 0 w 301"/>
                <a:gd name="T47" fmla="*/ 1 h 248"/>
                <a:gd name="T48" fmla="*/ 0 w 301"/>
                <a:gd name="T49" fmla="*/ 1 h 248"/>
                <a:gd name="T50" fmla="*/ 0 w 301"/>
                <a:gd name="T51" fmla="*/ 1 h 248"/>
                <a:gd name="T52" fmla="*/ 0 w 301"/>
                <a:gd name="T53" fmla="*/ 1 h 24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01"/>
                <a:gd name="T82" fmla="*/ 0 h 248"/>
                <a:gd name="T83" fmla="*/ 301 w 301"/>
                <a:gd name="T84" fmla="*/ 248 h 24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01" h="248">
                  <a:moveTo>
                    <a:pt x="3" y="52"/>
                  </a:moveTo>
                  <a:lnTo>
                    <a:pt x="289" y="0"/>
                  </a:lnTo>
                  <a:lnTo>
                    <a:pt x="301" y="197"/>
                  </a:lnTo>
                  <a:lnTo>
                    <a:pt x="288" y="204"/>
                  </a:lnTo>
                  <a:lnTo>
                    <a:pt x="48" y="248"/>
                  </a:lnTo>
                  <a:lnTo>
                    <a:pt x="29" y="245"/>
                  </a:lnTo>
                  <a:lnTo>
                    <a:pt x="28" y="244"/>
                  </a:lnTo>
                  <a:lnTo>
                    <a:pt x="28" y="237"/>
                  </a:lnTo>
                  <a:lnTo>
                    <a:pt x="25" y="229"/>
                  </a:lnTo>
                  <a:lnTo>
                    <a:pt x="24" y="218"/>
                  </a:lnTo>
                  <a:lnTo>
                    <a:pt x="22" y="204"/>
                  </a:lnTo>
                  <a:lnTo>
                    <a:pt x="19" y="190"/>
                  </a:lnTo>
                  <a:lnTo>
                    <a:pt x="17" y="173"/>
                  </a:lnTo>
                  <a:lnTo>
                    <a:pt x="15" y="158"/>
                  </a:lnTo>
                  <a:lnTo>
                    <a:pt x="11" y="140"/>
                  </a:lnTo>
                  <a:lnTo>
                    <a:pt x="9" y="123"/>
                  </a:lnTo>
                  <a:lnTo>
                    <a:pt x="6" y="108"/>
                  </a:lnTo>
                  <a:lnTo>
                    <a:pt x="4" y="95"/>
                  </a:lnTo>
                  <a:lnTo>
                    <a:pt x="3" y="83"/>
                  </a:lnTo>
                  <a:lnTo>
                    <a:pt x="1" y="73"/>
                  </a:lnTo>
                  <a:lnTo>
                    <a:pt x="0" y="66"/>
                  </a:lnTo>
                  <a:lnTo>
                    <a:pt x="0" y="65"/>
                  </a:lnTo>
                  <a:lnTo>
                    <a:pt x="0" y="61"/>
                  </a:lnTo>
                  <a:lnTo>
                    <a:pt x="1" y="57"/>
                  </a:lnTo>
                  <a:lnTo>
                    <a:pt x="1" y="53"/>
                  </a:lnTo>
                  <a:lnTo>
                    <a:pt x="3" y="52"/>
                  </a:lnTo>
                  <a:close/>
                </a:path>
              </a:pathLst>
            </a:custGeom>
            <a:solidFill>
              <a:srgbClr val="8F827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26" name="Freeform 76"/>
            <p:cNvSpPr>
              <a:spLocks/>
            </p:cNvSpPr>
            <p:nvPr/>
          </p:nvSpPr>
          <p:spPr bwMode="auto">
            <a:xfrm>
              <a:off x="2206" y="958"/>
              <a:ext cx="63" cy="103"/>
            </a:xfrm>
            <a:custGeom>
              <a:avLst/>
              <a:gdLst>
                <a:gd name="T0" fmla="*/ 0 w 127"/>
                <a:gd name="T1" fmla="*/ 1 h 205"/>
                <a:gd name="T2" fmla="*/ 0 w 127"/>
                <a:gd name="T3" fmla="*/ 0 h 205"/>
                <a:gd name="T4" fmla="*/ 0 w 127"/>
                <a:gd name="T5" fmla="*/ 1 h 205"/>
                <a:gd name="T6" fmla="*/ 0 w 127"/>
                <a:gd name="T7" fmla="*/ 1 h 205"/>
                <a:gd name="T8" fmla="*/ 0 w 127"/>
                <a:gd name="T9" fmla="*/ 1 h 205"/>
                <a:gd name="T10" fmla="*/ 0 w 127"/>
                <a:gd name="T11" fmla="*/ 1 h 205"/>
                <a:gd name="T12" fmla="*/ 0 w 127"/>
                <a:gd name="T13" fmla="*/ 1 h 20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7"/>
                <a:gd name="T22" fmla="*/ 0 h 205"/>
                <a:gd name="T23" fmla="*/ 127 w 127"/>
                <a:gd name="T24" fmla="*/ 205 h 20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7" h="205">
                  <a:moveTo>
                    <a:pt x="0" y="20"/>
                  </a:moveTo>
                  <a:lnTo>
                    <a:pt x="114" y="0"/>
                  </a:lnTo>
                  <a:lnTo>
                    <a:pt x="127" y="198"/>
                  </a:lnTo>
                  <a:lnTo>
                    <a:pt x="94" y="205"/>
                  </a:lnTo>
                  <a:lnTo>
                    <a:pt x="85" y="16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7869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0639" y="548680"/>
            <a:ext cx="7542722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Приглашаем к сотрудничеству!</a:t>
            </a:r>
          </a:p>
          <a:p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МАОУ «Гимназия города Юрги»</a:t>
            </a:r>
          </a:p>
          <a:p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Сайт: </a:t>
            </a:r>
            <a:r>
              <a:rPr lang="en-US" sz="28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http://yrga-gimnaziya.narod.ru</a:t>
            </a:r>
            <a:endParaRPr lang="ru-RU" sz="2800" b="1" u="sng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Эл.почта</a:t>
            </a: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8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yrga-gimnaziya@yandex.ru</a:t>
            </a:r>
            <a:endParaRPr lang="ru-RU" sz="2800" b="1" u="sng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D6A97EF1-D9C7-49C8-9378-74C5086C2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805863"/>
            <a:ext cx="1944216" cy="19442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 descr="Картинки по запросу Цель образован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727" y="0"/>
            <a:ext cx="9120273" cy="671514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cuments and Settings\User\Рабочий стол\мо город\скачанные файлы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8435207" cy="6318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500042"/>
            <a:ext cx="792961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u="sng" cap="all" dirty="0" smtClean="0">
                <a:solidFill>
                  <a:srgbClr val="C00000"/>
                </a:solidFill>
              </a:rPr>
              <a:t>Тьюторское сопровождение </a:t>
            </a:r>
            <a:r>
              <a:rPr lang="ru-RU" sz="3200" b="1" cap="all" dirty="0" smtClean="0"/>
              <a:t>– </a:t>
            </a:r>
            <a:r>
              <a:rPr lang="ru-RU" sz="2400" b="1" cap="all" dirty="0" smtClean="0"/>
              <a:t>это </a:t>
            </a:r>
            <a:r>
              <a:rPr lang="ru-RU" sz="2400" b="1" cap="all" dirty="0" smtClean="0">
                <a:solidFill>
                  <a:srgbClr val="C00000"/>
                </a:solidFill>
              </a:rPr>
              <a:t>деятельность </a:t>
            </a:r>
            <a:r>
              <a:rPr lang="ru-RU" sz="2400" b="1" cap="all" dirty="0" smtClean="0"/>
              <a:t>тьютора, направленная</a:t>
            </a:r>
            <a:r>
              <a:rPr lang="ru-RU" sz="2400" b="1" cap="all" dirty="0" smtClean="0">
                <a:solidFill>
                  <a:srgbClr val="C00000"/>
                </a:solidFill>
              </a:rPr>
              <a:t> на создание </a:t>
            </a:r>
            <a:r>
              <a:rPr lang="ru-RU" sz="2400" b="1" cap="all" dirty="0" smtClean="0"/>
              <a:t>и обеспечение </a:t>
            </a:r>
            <a:r>
              <a:rPr lang="ru-RU" sz="2400" b="1" cap="all" dirty="0" smtClean="0">
                <a:solidFill>
                  <a:srgbClr val="C00000"/>
                </a:solidFill>
              </a:rPr>
              <a:t>условий </a:t>
            </a:r>
            <a:r>
              <a:rPr lang="ru-RU" sz="2400" b="1" cap="all" dirty="0" smtClean="0"/>
              <a:t>инициативного образовательного </a:t>
            </a:r>
            <a:r>
              <a:rPr lang="ru-RU" sz="2400" b="1" cap="all" dirty="0" smtClean="0">
                <a:solidFill>
                  <a:srgbClr val="C00000"/>
                </a:solidFill>
              </a:rPr>
              <a:t>движения и/или </a:t>
            </a:r>
            <a:r>
              <a:rPr lang="ru-RU" sz="2400" b="1" cap="all" dirty="0" smtClean="0"/>
              <a:t>профессионального</a:t>
            </a:r>
            <a:r>
              <a:rPr lang="ru-RU" sz="2400" b="1" cap="all" dirty="0" smtClean="0">
                <a:solidFill>
                  <a:srgbClr val="C00000"/>
                </a:solidFill>
              </a:rPr>
              <a:t> развития, </a:t>
            </a:r>
            <a:r>
              <a:rPr lang="ru-RU" sz="2400" b="1" cap="all" dirty="0" smtClean="0"/>
              <a:t>согласно индивидуальному запросу тьюторанта (сопровождаемого)</a:t>
            </a:r>
            <a:endParaRPr lang="ru-RU" sz="2400" dirty="0"/>
          </a:p>
        </p:txBody>
      </p:sp>
      <p:pic>
        <p:nvPicPr>
          <p:cNvPr id="6" name="Picture 2" descr="Похожее изображение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47778" y="3500438"/>
            <a:ext cx="3340720" cy="29289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357422" cy="23541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5852" y="1571612"/>
            <a:ext cx="7215238" cy="3500462"/>
          </a:xfrm>
        </p:spPr>
        <p:txBody>
          <a:bodyPr>
            <a:normAutofit fontScale="90000"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ПРОЕКТ</a:t>
            </a:r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4800" b="1" dirty="0" smtClean="0"/>
              <a:t>«Тьюторские технологии в развитии профессиональных компетенций руководящих и педагогических кадров» </a:t>
            </a:r>
            <a:r>
              <a:rPr lang="ru-RU" sz="4800" b="1" dirty="0" smtClean="0">
                <a:solidFill>
                  <a:schemeClr val="tx1"/>
                </a:solidFill>
              </a:rPr>
              <a:t/>
            </a:r>
            <a:br>
              <a:rPr lang="ru-RU" sz="4800" b="1" dirty="0" smtClean="0">
                <a:solidFill>
                  <a:schemeClr val="tx1"/>
                </a:solidFill>
              </a:rPr>
            </a:br>
            <a:r>
              <a:rPr lang="ru-RU" sz="4800" b="1" dirty="0" smtClean="0">
                <a:solidFill>
                  <a:srgbClr val="00B050"/>
                </a:solidFill>
              </a:rPr>
              <a:t/>
            </a:r>
            <a:br>
              <a:rPr lang="ru-RU" sz="4800" b="1" dirty="0" smtClean="0">
                <a:solidFill>
                  <a:srgbClr val="00B050"/>
                </a:solidFill>
              </a:rPr>
            </a:br>
            <a:endParaRPr lang="ru-RU" sz="4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67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</a:rPr>
              <a:t/>
            </a:r>
            <a:br>
              <a:rPr lang="ru-RU" sz="3600" b="1" i="1" dirty="0" smtClean="0">
                <a:solidFill>
                  <a:srgbClr val="C00000"/>
                </a:solidFill>
              </a:rPr>
            </a:br>
            <a:r>
              <a:rPr lang="ru-RU" sz="3600" b="1" i="1" dirty="0" smtClean="0">
                <a:solidFill>
                  <a:srgbClr val="C00000"/>
                </a:solidFill>
              </a:rPr>
              <a:t/>
            </a:r>
            <a:br>
              <a:rPr lang="ru-RU" sz="3600" b="1" i="1" dirty="0" smtClean="0">
                <a:solidFill>
                  <a:srgbClr val="C00000"/>
                </a:solidFill>
              </a:rPr>
            </a:br>
            <a:r>
              <a:rPr lang="ru-RU" sz="3600" b="1" i="1" dirty="0" smtClean="0">
                <a:solidFill>
                  <a:srgbClr val="C00000"/>
                </a:solidFill>
              </a:rPr>
              <a:t>Результаты </a:t>
            </a:r>
            <a:r>
              <a:rPr lang="ru-RU" sz="3600" b="1" i="1" dirty="0">
                <a:solidFill>
                  <a:srgbClr val="C00000"/>
                </a:solidFill>
              </a:rPr>
              <a:t>исследования профессиональной компетентности педагогических кадров (в %)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0797274"/>
              </p:ext>
            </p:extLst>
          </p:nvPr>
        </p:nvGraphicFramePr>
        <p:xfrm>
          <a:off x="428596" y="1857364"/>
          <a:ext cx="8286808" cy="4500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70571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96" y="500043"/>
            <a:ext cx="8001056" cy="4357718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3900" b="1" dirty="0">
                <a:solidFill>
                  <a:srgbClr val="C00000"/>
                </a:solidFill>
              </a:rPr>
              <a:t>Индивидуальный образовательный маршрут  </a:t>
            </a:r>
            <a:r>
              <a:rPr lang="ru-RU" dirty="0">
                <a:solidFill>
                  <a:srgbClr val="002060"/>
                </a:solidFill>
              </a:rPr>
              <a:t>- </a:t>
            </a:r>
            <a:endParaRPr lang="ru-RU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это </a:t>
            </a:r>
            <a:r>
              <a:rPr lang="ru-RU" b="1" dirty="0">
                <a:solidFill>
                  <a:srgbClr val="C00000"/>
                </a:solidFill>
              </a:rPr>
              <a:t>структурированная программа действий </a:t>
            </a:r>
            <a:r>
              <a:rPr lang="ru-RU" dirty="0">
                <a:solidFill>
                  <a:srgbClr val="002060"/>
                </a:solidFill>
              </a:rPr>
              <a:t>педагога на некотором фиксированном этапе работы; это </a:t>
            </a:r>
            <a:r>
              <a:rPr lang="ru-RU" b="1" dirty="0">
                <a:solidFill>
                  <a:srgbClr val="C00000"/>
                </a:solidFill>
              </a:rPr>
              <a:t>замыслы педагога </a:t>
            </a:r>
            <a:r>
              <a:rPr lang="ru-RU" dirty="0">
                <a:solidFill>
                  <a:srgbClr val="002060"/>
                </a:solidFill>
              </a:rPr>
              <a:t>относительно его </a:t>
            </a:r>
            <a:r>
              <a:rPr lang="ru-RU" b="1" dirty="0">
                <a:solidFill>
                  <a:srgbClr val="C00000"/>
                </a:solidFill>
              </a:rPr>
              <a:t>собственного продвижения </a:t>
            </a:r>
            <a:r>
              <a:rPr lang="ru-RU" dirty="0">
                <a:solidFill>
                  <a:srgbClr val="002060"/>
                </a:solidFill>
              </a:rPr>
              <a:t>в образовании, оформленные и упорядоченные им, готовые к реализации в педагогических технологиях и в педагогической деятельности</a:t>
            </a:r>
          </a:p>
          <a:p>
            <a:endParaRPr lang="ru-RU" dirty="0"/>
          </a:p>
        </p:txBody>
      </p:sp>
      <p:pic>
        <p:nvPicPr>
          <p:cNvPr id="2064" name="Picture 16" descr="https://st.depositphotos.com/1003595/1492/i/950/depositphotos_14920487-stock-photo-way-to-go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16" y="4523404"/>
            <a:ext cx="2214578" cy="22145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060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107504" y="1252028"/>
            <a:ext cx="9144000" cy="1424653"/>
            <a:chOff x="684" y="1546"/>
            <a:chExt cx="4667" cy="1208"/>
          </a:xfrm>
        </p:grpSpPr>
        <p:sp>
          <p:nvSpPr>
            <p:cNvPr id="9" name="AutoShape 4"/>
            <p:cNvSpPr>
              <a:spLocks noChangeArrowheads="1"/>
            </p:cNvSpPr>
            <p:nvPr/>
          </p:nvSpPr>
          <p:spPr bwMode="gray">
            <a:xfrm>
              <a:off x="1425" y="1704"/>
              <a:ext cx="3500" cy="912"/>
            </a:xfrm>
            <a:prstGeom prst="roundRect">
              <a:avLst>
                <a:gd name="adj" fmla="val 11505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0" scaled="1"/>
            </a:gradFill>
            <a:ln w="6350" algn="ctr">
              <a:noFill/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1" name="Text Box 5"/>
            <p:cNvSpPr txBox="1">
              <a:spLocks noChangeArrowheads="1"/>
            </p:cNvSpPr>
            <p:nvPr/>
          </p:nvSpPr>
          <p:spPr bwMode="black">
            <a:xfrm>
              <a:off x="2141" y="1730"/>
              <a:ext cx="3210" cy="40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b="1" dirty="0"/>
            </a:p>
          </p:txBody>
        </p:sp>
        <p:sp>
          <p:nvSpPr>
            <p:cNvPr id="12" name="AutoShape 6"/>
            <p:cNvSpPr>
              <a:spLocks noChangeArrowheads="1"/>
            </p:cNvSpPr>
            <p:nvPr/>
          </p:nvSpPr>
          <p:spPr bwMode="gray">
            <a:xfrm>
              <a:off x="1753" y="1956"/>
              <a:ext cx="336" cy="240"/>
            </a:xfrm>
            <a:prstGeom prst="rightArrow">
              <a:avLst>
                <a:gd name="adj1" fmla="val 50000"/>
                <a:gd name="adj2" fmla="val 58333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3" name="Picture 7" descr="DO_circle00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84" y="1546"/>
              <a:ext cx="1080" cy="1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Text Box 8"/>
            <p:cNvSpPr txBox="1">
              <a:spLocks noChangeArrowheads="1"/>
            </p:cNvSpPr>
            <p:nvPr/>
          </p:nvSpPr>
          <p:spPr bwMode="black">
            <a:xfrm>
              <a:off x="688" y="1978"/>
              <a:ext cx="1052" cy="44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 b="1">
                  <a:latin typeface="Algerian" pitchFamily="82" charset="0"/>
                </a:rPr>
                <a:t>1</a:t>
              </a:r>
              <a:endParaRPr lang="en-US" sz="2000" b="1">
                <a:latin typeface="Algerian" pitchFamily="82" charset="0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3281181" y="1815928"/>
            <a:ext cx="58034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овладение инновационными подходами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03648" y="242458"/>
            <a:ext cx="73448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rgbClr val="C00000"/>
                </a:solidFill>
              </a:rPr>
              <a:t>Направления развития</a:t>
            </a:r>
          </a:p>
          <a:p>
            <a:pPr algn="ctr"/>
            <a:r>
              <a:rPr lang="ru-RU" sz="3200" b="1" i="1" dirty="0">
                <a:solidFill>
                  <a:srgbClr val="C00000"/>
                </a:solidFill>
              </a:rPr>
              <a:t> профессиональной компетентности </a:t>
            </a:r>
            <a:endParaRPr lang="ru-RU" sz="3200" dirty="0">
              <a:solidFill>
                <a:srgbClr val="C00000"/>
              </a:solidFill>
            </a:endParaRPr>
          </a:p>
        </p:txBody>
      </p:sp>
      <p:grpSp>
        <p:nvGrpSpPr>
          <p:cNvPr id="16" name="Group 9"/>
          <p:cNvGrpSpPr>
            <a:grpSpLocks/>
          </p:cNvGrpSpPr>
          <p:nvPr/>
        </p:nvGrpSpPr>
        <p:grpSpPr bwMode="auto">
          <a:xfrm>
            <a:off x="99645" y="2720534"/>
            <a:ext cx="9142052" cy="1472400"/>
            <a:chOff x="697" y="2785"/>
            <a:chExt cx="4693" cy="1041"/>
          </a:xfrm>
        </p:grpSpPr>
        <p:sp>
          <p:nvSpPr>
            <p:cNvPr id="17" name="AutoShape 10"/>
            <p:cNvSpPr>
              <a:spLocks noChangeArrowheads="1"/>
            </p:cNvSpPr>
            <p:nvPr/>
          </p:nvSpPr>
          <p:spPr bwMode="gray">
            <a:xfrm>
              <a:off x="1241" y="2875"/>
              <a:ext cx="3500" cy="912"/>
            </a:xfrm>
            <a:prstGeom prst="roundRect">
              <a:avLst>
                <a:gd name="adj" fmla="val 11505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0" scaled="1"/>
            </a:gradFill>
            <a:ln w="6350" algn="ctr">
              <a:noFill/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8" name="Text Box 11"/>
            <p:cNvSpPr txBox="1">
              <a:spLocks noChangeArrowheads="1"/>
            </p:cNvSpPr>
            <p:nvPr/>
          </p:nvSpPr>
          <p:spPr bwMode="black">
            <a:xfrm>
              <a:off x="2180" y="2940"/>
              <a:ext cx="3210" cy="40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b="1" dirty="0"/>
            </a:p>
          </p:txBody>
        </p:sp>
        <p:sp>
          <p:nvSpPr>
            <p:cNvPr id="19" name="AutoShape 12"/>
            <p:cNvSpPr>
              <a:spLocks noChangeArrowheads="1"/>
            </p:cNvSpPr>
            <p:nvPr/>
          </p:nvSpPr>
          <p:spPr bwMode="gray">
            <a:xfrm>
              <a:off x="1771" y="3186"/>
              <a:ext cx="336" cy="240"/>
            </a:xfrm>
            <a:prstGeom prst="rightArrow">
              <a:avLst>
                <a:gd name="adj1" fmla="val 50000"/>
                <a:gd name="adj2" fmla="val 58333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20" name="Picture 13" descr="DP_circle00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97" y="2785"/>
              <a:ext cx="1088" cy="10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Text Box 14"/>
            <p:cNvSpPr txBox="1">
              <a:spLocks noChangeArrowheads="1"/>
            </p:cNvSpPr>
            <p:nvPr/>
          </p:nvSpPr>
          <p:spPr bwMode="black">
            <a:xfrm>
              <a:off x="700" y="3193"/>
              <a:ext cx="1052" cy="44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 b="1">
                  <a:latin typeface="Algerian" pitchFamily="82" charset="0"/>
                </a:rPr>
                <a:t>2</a:t>
              </a:r>
              <a:endParaRPr lang="en-US" sz="2000" b="1">
                <a:latin typeface="Algerian" pitchFamily="82" charset="0"/>
              </a:endParaRPr>
            </a:p>
          </p:txBody>
        </p:sp>
      </p:grpSp>
      <p:grpSp>
        <p:nvGrpSpPr>
          <p:cNvPr id="22" name="Group 15"/>
          <p:cNvGrpSpPr>
            <a:grpSpLocks/>
          </p:cNvGrpSpPr>
          <p:nvPr/>
        </p:nvGrpSpPr>
        <p:grpSpPr bwMode="auto">
          <a:xfrm>
            <a:off x="99645" y="4198564"/>
            <a:ext cx="9144000" cy="1305059"/>
            <a:chOff x="684" y="1546"/>
            <a:chExt cx="4667" cy="1080"/>
          </a:xfrm>
        </p:grpSpPr>
        <p:sp>
          <p:nvSpPr>
            <p:cNvPr id="23" name="AutoShape 16"/>
            <p:cNvSpPr>
              <a:spLocks noChangeArrowheads="1"/>
            </p:cNvSpPr>
            <p:nvPr/>
          </p:nvSpPr>
          <p:spPr bwMode="gray">
            <a:xfrm>
              <a:off x="1241" y="1638"/>
              <a:ext cx="3500" cy="912"/>
            </a:xfrm>
            <a:prstGeom prst="roundRect">
              <a:avLst>
                <a:gd name="adj" fmla="val 11505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0" scaled="1"/>
            </a:gradFill>
            <a:ln w="6350" algn="ctr">
              <a:noFill/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4" name="Text Box 17"/>
            <p:cNvSpPr txBox="1">
              <a:spLocks noChangeArrowheads="1"/>
            </p:cNvSpPr>
            <p:nvPr/>
          </p:nvSpPr>
          <p:spPr bwMode="black">
            <a:xfrm>
              <a:off x="2141" y="1730"/>
              <a:ext cx="3210" cy="40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b="1" dirty="0"/>
            </a:p>
          </p:txBody>
        </p:sp>
        <p:sp>
          <p:nvSpPr>
            <p:cNvPr id="25" name="AutoShape 18"/>
            <p:cNvSpPr>
              <a:spLocks noChangeArrowheads="1"/>
            </p:cNvSpPr>
            <p:nvPr/>
          </p:nvSpPr>
          <p:spPr bwMode="gray">
            <a:xfrm>
              <a:off x="1753" y="1956"/>
              <a:ext cx="336" cy="240"/>
            </a:xfrm>
            <a:prstGeom prst="rightArrow">
              <a:avLst>
                <a:gd name="adj1" fmla="val 50000"/>
                <a:gd name="adj2" fmla="val 58333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26" name="Picture 19" descr="DO_circle00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84" y="1546"/>
              <a:ext cx="1080" cy="1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Text Box 20"/>
            <p:cNvSpPr txBox="1">
              <a:spLocks noChangeArrowheads="1"/>
            </p:cNvSpPr>
            <p:nvPr/>
          </p:nvSpPr>
          <p:spPr bwMode="black">
            <a:xfrm>
              <a:off x="688" y="1978"/>
              <a:ext cx="1052" cy="44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 b="1">
                  <a:latin typeface="Algerian" pitchFamily="82" charset="0"/>
                </a:rPr>
                <a:t>3</a:t>
              </a:r>
              <a:endParaRPr lang="en-US" sz="2000" b="1">
                <a:latin typeface="Algerian" pitchFamily="82" charset="0"/>
              </a:endParaRPr>
            </a:p>
          </p:txBody>
        </p:sp>
      </p:grpSp>
      <p:grpSp>
        <p:nvGrpSpPr>
          <p:cNvPr id="34" name="Group 27"/>
          <p:cNvGrpSpPr>
            <a:grpSpLocks/>
          </p:cNvGrpSpPr>
          <p:nvPr/>
        </p:nvGrpSpPr>
        <p:grpSpPr bwMode="auto">
          <a:xfrm>
            <a:off x="107504" y="5459891"/>
            <a:ext cx="9144000" cy="1398109"/>
            <a:chOff x="696" y="2746"/>
            <a:chExt cx="4694" cy="1088"/>
          </a:xfrm>
        </p:grpSpPr>
        <p:sp>
          <p:nvSpPr>
            <p:cNvPr id="35" name="AutoShape 28"/>
            <p:cNvSpPr>
              <a:spLocks noChangeArrowheads="1"/>
            </p:cNvSpPr>
            <p:nvPr/>
          </p:nvSpPr>
          <p:spPr bwMode="gray">
            <a:xfrm>
              <a:off x="1241" y="2875"/>
              <a:ext cx="3500" cy="912"/>
            </a:xfrm>
            <a:prstGeom prst="roundRect">
              <a:avLst>
                <a:gd name="adj" fmla="val 11505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0" scaled="1"/>
            </a:gradFill>
            <a:ln w="6350" algn="ctr">
              <a:noFill/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6" name="Text Box 29"/>
            <p:cNvSpPr txBox="1">
              <a:spLocks noChangeArrowheads="1"/>
            </p:cNvSpPr>
            <p:nvPr/>
          </p:nvSpPr>
          <p:spPr bwMode="black">
            <a:xfrm>
              <a:off x="2180" y="2940"/>
              <a:ext cx="3210" cy="40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b="1" dirty="0"/>
            </a:p>
          </p:txBody>
        </p:sp>
        <p:sp>
          <p:nvSpPr>
            <p:cNvPr id="37" name="AutoShape 30"/>
            <p:cNvSpPr>
              <a:spLocks noChangeArrowheads="1"/>
            </p:cNvSpPr>
            <p:nvPr/>
          </p:nvSpPr>
          <p:spPr bwMode="gray">
            <a:xfrm>
              <a:off x="1771" y="3186"/>
              <a:ext cx="336" cy="240"/>
            </a:xfrm>
            <a:prstGeom prst="rightArrow">
              <a:avLst>
                <a:gd name="adj1" fmla="val 50000"/>
                <a:gd name="adj2" fmla="val 58333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38" name="Picture 31" descr="DP_circle00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96" y="2746"/>
              <a:ext cx="1088" cy="1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" name="Text Box 32"/>
            <p:cNvSpPr txBox="1">
              <a:spLocks noChangeArrowheads="1"/>
            </p:cNvSpPr>
            <p:nvPr/>
          </p:nvSpPr>
          <p:spPr bwMode="black">
            <a:xfrm>
              <a:off x="700" y="3193"/>
              <a:ext cx="1052" cy="44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 b="1">
                  <a:latin typeface="Algerian" pitchFamily="82" charset="0"/>
                </a:rPr>
                <a:t>4</a:t>
              </a:r>
              <a:endParaRPr lang="en-US" sz="2000" b="1">
                <a:latin typeface="Algerian" pitchFamily="82" charset="0"/>
              </a:endParaRPr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3262159" y="3165086"/>
            <a:ext cx="55445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>
                <a:solidFill>
                  <a:schemeClr val="bg1"/>
                </a:solidFill>
                <a:latin typeface="Annabelle"/>
              </a:rPr>
              <a:t>планирование освоения технологии педагогической диагностики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30104" y="4356306"/>
            <a:ext cx="4572000" cy="112338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>
                <a:solidFill>
                  <a:schemeClr val="bg1"/>
                </a:solidFill>
                <a:latin typeface="Annabelle"/>
              </a:rPr>
              <a:t>развитие профессиональных способностей </a:t>
            </a:r>
            <a:r>
              <a:rPr lang="ru-RU" sz="2000" b="1" dirty="0" smtClean="0">
                <a:solidFill>
                  <a:schemeClr val="bg1"/>
                </a:solidFill>
                <a:latin typeface="Annabelle"/>
              </a:rPr>
              <a:t> </a:t>
            </a:r>
            <a:endParaRPr lang="ru-RU" sz="2000" b="1" dirty="0">
              <a:solidFill>
                <a:schemeClr val="bg1"/>
              </a:solidFill>
              <a:latin typeface="Annabelle"/>
            </a:endParaRPr>
          </a:p>
          <a:p>
            <a:pPr>
              <a:spcBef>
                <a:spcPct val="50000"/>
              </a:spcBef>
            </a:pPr>
            <a:endParaRPr lang="ru-RU" b="1" dirty="0">
              <a:solidFill>
                <a:srgbClr val="002060"/>
              </a:solidFill>
              <a:latin typeface="Annabelle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326048" y="5825915"/>
            <a:ext cx="49183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>
                <a:solidFill>
                  <a:schemeClr val="bg1"/>
                </a:solidFill>
                <a:latin typeface="Annabelle"/>
              </a:rPr>
              <a:t>использования разных форм сотрудничества с родителями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7977644"/>
              </p:ext>
            </p:extLst>
          </p:nvPr>
        </p:nvGraphicFramePr>
        <p:xfrm>
          <a:off x="-612576" y="-18903"/>
          <a:ext cx="9649072" cy="5536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03548" y="322959"/>
            <a:ext cx="8136904" cy="107721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Индивидуальный образовательный маршрут реализуется:</a:t>
            </a:r>
          </a:p>
        </p:txBody>
      </p:sp>
      <p:pic>
        <p:nvPicPr>
          <p:cNvPr id="7" name="Picture 4" descr="C:\Users\Ирина\Desktop\для слайдов\DSCN632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0667">
            <a:off x="3376506" y="4096101"/>
            <a:ext cx="2702187" cy="2095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Ирина\Desktop\для слайдов\Коваленко Г.Н.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04153">
            <a:off x="585652" y="4636921"/>
            <a:ext cx="2808312" cy="21062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C:\Users\Ирина\Desktop\для слайдов\DSCN5946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8307">
            <a:off x="6021146" y="3477122"/>
            <a:ext cx="2936969" cy="22027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252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2676</TotalTime>
  <Words>358</Words>
  <Application>Microsoft Office PowerPoint</Application>
  <PresentationFormat>Экран (4:3)</PresentationFormat>
  <Paragraphs>141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ПРОЕКТ «Тьюторские технологии в развитии профессиональных компетенций руководящих и педагогических кадров»   </vt:lpstr>
      <vt:lpstr>  Результаты исследования профессиональной компетентности педагогических кадров (в %) </vt:lpstr>
      <vt:lpstr>Презентация PowerPoint</vt:lpstr>
      <vt:lpstr>Презентация PowerPoint</vt:lpstr>
      <vt:lpstr>Презентация PowerPoint</vt:lpstr>
      <vt:lpstr>Презентация PowerPoint</vt:lpstr>
      <vt:lpstr>       участие в дистанционных олимпиадах по различным предметам, творческих и интеллектуальных конкурсах  </vt:lpstr>
      <vt:lpstr>       участие в дистанционных олимпиадах по различным предметам, творческих и интеллектуальных конкурсах  </vt:lpstr>
      <vt:lpstr>       участие в дистанционных олимпиадах по различным предметам, творческих и интеллектуальных конкурсах  </vt:lpstr>
      <vt:lpstr>       участие в дистанционных олимпиадах по различным предметам, творческих и интеллектуальных конкурсах  </vt:lpstr>
      <vt:lpstr>Направления деятельности: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User5</dc:creator>
  <cp:lastModifiedBy>Валентина</cp:lastModifiedBy>
  <cp:revision>246</cp:revision>
  <dcterms:modified xsi:type="dcterms:W3CDTF">2022-03-03T16:51:08Z</dcterms:modified>
</cp:coreProperties>
</file>